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9" r:id="rId2"/>
    <p:sldId id="258" r:id="rId3"/>
    <p:sldId id="290" r:id="rId4"/>
    <p:sldId id="291" r:id="rId5"/>
    <p:sldId id="292" r:id="rId6"/>
    <p:sldId id="293" r:id="rId7"/>
    <p:sldId id="294" r:id="rId8"/>
    <p:sldId id="287" r:id="rId9"/>
    <p:sldId id="296" r:id="rId10"/>
    <p:sldId id="297" r:id="rId11"/>
    <p:sldId id="298" r:id="rId12"/>
    <p:sldId id="295" r:id="rId13"/>
    <p:sldId id="299" r:id="rId14"/>
    <p:sldId id="275" r:id="rId15"/>
    <p:sldId id="260" r:id="rId16"/>
    <p:sldId id="288" r:id="rId17"/>
    <p:sldId id="289" r:id="rId18"/>
    <p:sldId id="300" r:id="rId19"/>
  </p:sldIdLst>
  <p:sldSz cx="9144000" cy="5143500" type="screen16x9"/>
  <p:notesSz cx="6858000" cy="9144000"/>
  <p:embeddedFontLst>
    <p:embeddedFont>
      <p:font typeface="ABeeZee" panose="02000000000000000000" pitchFamily="2" charset="0"/>
      <p:regular r:id="rId21"/>
      <p:italic r:id="rId22"/>
    </p:embeddedFont>
    <p:embeddedFont>
      <p:font typeface="Calibri" panose="020F0502020204030204" pitchFamily="34" charset="0"/>
      <p:regular r:id="rId23"/>
      <p:bold r:id="rId24"/>
      <p:italic r:id="rId25"/>
      <p:boldItalic r:id="rId26"/>
    </p:embeddedFont>
    <p:embeddedFont>
      <p:font typeface="Mountains of Christmas" panose="030005000506000A0004" pitchFamily="66" charset="0"/>
      <p:regular r:id="rId27"/>
      <p:bold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D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5A0A39-AEAC-4271-B897-6B93DB0BB60B}">
  <a:tblStyle styleId="{765A0A39-AEAC-4271-B897-6B93DB0BB60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7"/>
    <p:restoredTop sz="94692"/>
  </p:normalViewPr>
  <p:slideViewPr>
    <p:cSldViewPr snapToGrid="0" snapToObjects="1">
      <p:cViewPr varScale="1">
        <p:scale>
          <a:sx n="166" d="100"/>
          <a:sy n="166" d="100"/>
        </p:scale>
        <p:origin x="200"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77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198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548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26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63baea270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63baea270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640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63baea270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63baea270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715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46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358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883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84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2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920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63baea2702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63baea270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34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43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30"/>
        <p:cNvGrpSpPr/>
        <p:nvPr/>
      </p:nvGrpSpPr>
      <p:grpSpPr>
        <a:xfrm>
          <a:off x="0" y="0"/>
          <a:ext cx="0" cy="0"/>
          <a:chOff x="0" y="0"/>
          <a:chExt cx="0" cy="0"/>
        </a:xfrm>
      </p:grpSpPr>
      <p:grpSp>
        <p:nvGrpSpPr>
          <p:cNvPr id="31" name="Google Shape;31;p3"/>
          <p:cNvGrpSpPr/>
          <p:nvPr/>
        </p:nvGrpSpPr>
        <p:grpSpPr>
          <a:xfrm>
            <a:off x="-4838" y="-7829"/>
            <a:ext cx="9144129" cy="5159107"/>
            <a:chOff x="1855177" y="1013681"/>
            <a:chExt cx="4020988" cy="2268637"/>
          </a:xfrm>
        </p:grpSpPr>
        <p:sp>
          <p:nvSpPr>
            <p:cNvPr id="32" name="Google Shape;32;p3"/>
            <p:cNvSpPr/>
            <p:nvPr/>
          </p:nvSpPr>
          <p:spPr>
            <a:xfrm>
              <a:off x="5379427" y="1131156"/>
              <a:ext cx="336600" cy="133200"/>
            </a:xfrm>
            <a:custGeom>
              <a:avLst/>
              <a:gdLst/>
              <a:ahLst/>
              <a:cxnLst/>
              <a:rect l="l" t="t" r="r" b="b"/>
              <a:pathLst>
                <a:path w="120000" h="120000" extrusionOk="0">
                  <a:moveTo>
                    <a:pt x="11803" y="36923"/>
                  </a:moveTo>
                  <a:cubicBezTo>
                    <a:pt x="23325" y="24852"/>
                    <a:pt x="32880" y="29822"/>
                    <a:pt x="32880" y="29822"/>
                  </a:cubicBezTo>
                  <a:cubicBezTo>
                    <a:pt x="32880" y="29822"/>
                    <a:pt x="34847" y="46153"/>
                    <a:pt x="42435" y="65325"/>
                  </a:cubicBezTo>
                  <a:cubicBezTo>
                    <a:pt x="48618" y="80946"/>
                    <a:pt x="51990" y="80946"/>
                    <a:pt x="53395" y="79526"/>
                  </a:cubicBezTo>
                  <a:cubicBezTo>
                    <a:pt x="53114" y="75266"/>
                    <a:pt x="51428" y="63195"/>
                    <a:pt x="51428" y="63195"/>
                  </a:cubicBezTo>
                  <a:cubicBezTo>
                    <a:pt x="54800" y="65325"/>
                    <a:pt x="54800" y="65325"/>
                    <a:pt x="54800" y="65325"/>
                  </a:cubicBezTo>
                  <a:cubicBezTo>
                    <a:pt x="59859" y="61775"/>
                    <a:pt x="59859" y="61775"/>
                    <a:pt x="59859" y="61775"/>
                  </a:cubicBezTo>
                  <a:cubicBezTo>
                    <a:pt x="61545" y="53964"/>
                    <a:pt x="61545" y="53964"/>
                    <a:pt x="61545" y="53964"/>
                  </a:cubicBezTo>
                  <a:cubicBezTo>
                    <a:pt x="61545" y="53964"/>
                    <a:pt x="63512" y="68875"/>
                    <a:pt x="64074" y="71005"/>
                  </a:cubicBezTo>
                  <a:cubicBezTo>
                    <a:pt x="66323" y="66035"/>
                    <a:pt x="69133" y="58224"/>
                    <a:pt x="71381" y="48284"/>
                  </a:cubicBezTo>
                  <a:cubicBezTo>
                    <a:pt x="75597" y="31242"/>
                    <a:pt x="73911" y="16331"/>
                    <a:pt x="73911" y="16331"/>
                  </a:cubicBezTo>
                  <a:cubicBezTo>
                    <a:pt x="73911" y="16331"/>
                    <a:pt x="89367" y="0"/>
                    <a:pt x="103419" y="7100"/>
                  </a:cubicBezTo>
                  <a:cubicBezTo>
                    <a:pt x="117751" y="14911"/>
                    <a:pt x="120000" y="24852"/>
                    <a:pt x="120000" y="24852"/>
                  </a:cubicBezTo>
                  <a:cubicBezTo>
                    <a:pt x="120000" y="24852"/>
                    <a:pt x="112412" y="24142"/>
                    <a:pt x="103981" y="35502"/>
                  </a:cubicBezTo>
                  <a:cubicBezTo>
                    <a:pt x="97798" y="44023"/>
                    <a:pt x="98922" y="56094"/>
                    <a:pt x="98922" y="56094"/>
                  </a:cubicBezTo>
                  <a:cubicBezTo>
                    <a:pt x="98922" y="56094"/>
                    <a:pt x="93864" y="52544"/>
                    <a:pt x="87681" y="60355"/>
                  </a:cubicBezTo>
                  <a:cubicBezTo>
                    <a:pt x="82341" y="66745"/>
                    <a:pt x="84028" y="83076"/>
                    <a:pt x="84028" y="83076"/>
                  </a:cubicBezTo>
                  <a:cubicBezTo>
                    <a:pt x="84028" y="83076"/>
                    <a:pt x="77845" y="75266"/>
                    <a:pt x="72224" y="86627"/>
                  </a:cubicBezTo>
                  <a:cubicBezTo>
                    <a:pt x="64637" y="101538"/>
                    <a:pt x="66042" y="120000"/>
                    <a:pt x="66042" y="120000"/>
                  </a:cubicBezTo>
                  <a:cubicBezTo>
                    <a:pt x="66042" y="120000"/>
                    <a:pt x="57049" y="95857"/>
                    <a:pt x="48899" y="95147"/>
                  </a:cubicBezTo>
                  <a:cubicBezTo>
                    <a:pt x="42997" y="95147"/>
                    <a:pt x="41592" y="103668"/>
                    <a:pt x="41592" y="103668"/>
                  </a:cubicBezTo>
                  <a:cubicBezTo>
                    <a:pt x="41592" y="103668"/>
                    <a:pt x="37658" y="86627"/>
                    <a:pt x="32318" y="82366"/>
                  </a:cubicBezTo>
                  <a:cubicBezTo>
                    <a:pt x="26135" y="77396"/>
                    <a:pt x="22482" y="82366"/>
                    <a:pt x="22482" y="82366"/>
                  </a:cubicBezTo>
                  <a:cubicBezTo>
                    <a:pt x="22482" y="82366"/>
                    <a:pt x="23606" y="61065"/>
                    <a:pt x="15456" y="56094"/>
                  </a:cubicBezTo>
                  <a:cubicBezTo>
                    <a:pt x="7025" y="51124"/>
                    <a:pt x="0" y="66035"/>
                    <a:pt x="0" y="66035"/>
                  </a:cubicBezTo>
                  <a:cubicBezTo>
                    <a:pt x="0" y="66035"/>
                    <a:pt x="562" y="48284"/>
                    <a:pt x="11803" y="369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5506427" y="1364518"/>
              <a:ext cx="130200" cy="60300"/>
            </a:xfrm>
            <a:custGeom>
              <a:avLst/>
              <a:gdLst/>
              <a:ahLst/>
              <a:cxnLst/>
              <a:rect l="l" t="t" r="r" b="b"/>
              <a:pathLst>
                <a:path w="120000" h="120000" extrusionOk="0">
                  <a:moveTo>
                    <a:pt x="40727" y="9350"/>
                  </a:moveTo>
                  <a:cubicBezTo>
                    <a:pt x="40727" y="9350"/>
                    <a:pt x="40727" y="37402"/>
                    <a:pt x="54545" y="52987"/>
                  </a:cubicBezTo>
                  <a:cubicBezTo>
                    <a:pt x="55272" y="51428"/>
                    <a:pt x="53818" y="37402"/>
                    <a:pt x="53818" y="35844"/>
                  </a:cubicBezTo>
                  <a:cubicBezTo>
                    <a:pt x="56000" y="38961"/>
                    <a:pt x="57454" y="49870"/>
                    <a:pt x="59636" y="49870"/>
                  </a:cubicBezTo>
                  <a:cubicBezTo>
                    <a:pt x="62545" y="49870"/>
                    <a:pt x="63272" y="43636"/>
                    <a:pt x="65454" y="38961"/>
                  </a:cubicBezTo>
                  <a:cubicBezTo>
                    <a:pt x="65454" y="43636"/>
                    <a:pt x="65454" y="51428"/>
                    <a:pt x="65454" y="56103"/>
                  </a:cubicBezTo>
                  <a:cubicBezTo>
                    <a:pt x="75636" y="51428"/>
                    <a:pt x="84363" y="43636"/>
                    <a:pt x="85818" y="32727"/>
                  </a:cubicBezTo>
                  <a:cubicBezTo>
                    <a:pt x="81454" y="32727"/>
                    <a:pt x="114909" y="38961"/>
                    <a:pt x="120000" y="77922"/>
                  </a:cubicBezTo>
                  <a:cubicBezTo>
                    <a:pt x="113454" y="71688"/>
                    <a:pt x="88000" y="49870"/>
                    <a:pt x="83636" y="95064"/>
                  </a:cubicBezTo>
                  <a:cubicBezTo>
                    <a:pt x="76363" y="81038"/>
                    <a:pt x="63272" y="99740"/>
                    <a:pt x="61090" y="120000"/>
                  </a:cubicBezTo>
                  <a:cubicBezTo>
                    <a:pt x="60363" y="104415"/>
                    <a:pt x="50181" y="70129"/>
                    <a:pt x="37090" y="77922"/>
                  </a:cubicBezTo>
                  <a:cubicBezTo>
                    <a:pt x="39272" y="60779"/>
                    <a:pt x="20363" y="14025"/>
                    <a:pt x="0" y="14025"/>
                  </a:cubicBezTo>
                  <a:cubicBezTo>
                    <a:pt x="4363" y="4675"/>
                    <a:pt x="15272" y="0"/>
                    <a:pt x="21090" y="0"/>
                  </a:cubicBezTo>
                  <a:cubicBezTo>
                    <a:pt x="33454" y="0"/>
                    <a:pt x="40727" y="9350"/>
                    <a:pt x="40727" y="93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5154002" y="1297843"/>
              <a:ext cx="265200" cy="101700"/>
            </a:xfrm>
            <a:custGeom>
              <a:avLst/>
              <a:gdLst/>
              <a:ahLst/>
              <a:cxnLst/>
              <a:rect l="l" t="t" r="r" b="b"/>
              <a:pathLst>
                <a:path w="120000" h="120000" extrusionOk="0">
                  <a:moveTo>
                    <a:pt x="109317" y="64687"/>
                  </a:moveTo>
                  <a:cubicBezTo>
                    <a:pt x="103976" y="52500"/>
                    <a:pt x="94718" y="31875"/>
                    <a:pt x="94718" y="31875"/>
                  </a:cubicBezTo>
                  <a:cubicBezTo>
                    <a:pt x="85103" y="45937"/>
                    <a:pt x="74777" y="38437"/>
                    <a:pt x="70504" y="24375"/>
                  </a:cubicBezTo>
                  <a:cubicBezTo>
                    <a:pt x="70148" y="24375"/>
                    <a:pt x="70148" y="23437"/>
                    <a:pt x="70148" y="22500"/>
                  </a:cubicBezTo>
                  <a:cubicBezTo>
                    <a:pt x="70860" y="15000"/>
                    <a:pt x="71572" y="3750"/>
                    <a:pt x="71572" y="3750"/>
                  </a:cubicBezTo>
                  <a:cubicBezTo>
                    <a:pt x="71572" y="3750"/>
                    <a:pt x="67655" y="13125"/>
                    <a:pt x="67299" y="14062"/>
                  </a:cubicBezTo>
                  <a:cubicBezTo>
                    <a:pt x="64807" y="13125"/>
                    <a:pt x="64807" y="13125"/>
                    <a:pt x="64807" y="13125"/>
                  </a:cubicBezTo>
                  <a:cubicBezTo>
                    <a:pt x="63026" y="0"/>
                    <a:pt x="63026" y="0"/>
                    <a:pt x="63026" y="0"/>
                  </a:cubicBezTo>
                  <a:cubicBezTo>
                    <a:pt x="63026" y="0"/>
                    <a:pt x="59465" y="19687"/>
                    <a:pt x="59465" y="19687"/>
                  </a:cubicBezTo>
                  <a:cubicBezTo>
                    <a:pt x="53768" y="28125"/>
                    <a:pt x="39881" y="29062"/>
                    <a:pt x="32047" y="10312"/>
                  </a:cubicBezTo>
                  <a:cubicBezTo>
                    <a:pt x="32047" y="10312"/>
                    <a:pt x="9970" y="22500"/>
                    <a:pt x="0" y="56250"/>
                  </a:cubicBezTo>
                  <a:cubicBezTo>
                    <a:pt x="10326" y="47812"/>
                    <a:pt x="21364" y="45937"/>
                    <a:pt x="27062" y="86250"/>
                  </a:cubicBezTo>
                  <a:cubicBezTo>
                    <a:pt x="28486" y="53437"/>
                    <a:pt x="41305" y="57187"/>
                    <a:pt x="47002" y="75000"/>
                  </a:cubicBezTo>
                  <a:cubicBezTo>
                    <a:pt x="48071" y="63750"/>
                    <a:pt x="50563" y="55312"/>
                    <a:pt x="52344" y="52500"/>
                  </a:cubicBezTo>
                  <a:cubicBezTo>
                    <a:pt x="55192" y="47812"/>
                    <a:pt x="58041" y="50625"/>
                    <a:pt x="58041" y="50625"/>
                  </a:cubicBezTo>
                  <a:cubicBezTo>
                    <a:pt x="59821" y="67500"/>
                    <a:pt x="59821" y="67500"/>
                    <a:pt x="59821" y="67500"/>
                  </a:cubicBezTo>
                  <a:cubicBezTo>
                    <a:pt x="65163" y="55312"/>
                    <a:pt x="65163" y="55312"/>
                    <a:pt x="65163" y="55312"/>
                  </a:cubicBezTo>
                  <a:cubicBezTo>
                    <a:pt x="65163" y="55312"/>
                    <a:pt x="76913" y="49687"/>
                    <a:pt x="76201" y="89062"/>
                  </a:cubicBezTo>
                  <a:cubicBezTo>
                    <a:pt x="83323" y="76875"/>
                    <a:pt x="95074" y="83437"/>
                    <a:pt x="96498" y="110625"/>
                  </a:cubicBezTo>
                  <a:cubicBezTo>
                    <a:pt x="101839" y="93750"/>
                    <a:pt x="108249" y="81562"/>
                    <a:pt x="120000" y="120000"/>
                  </a:cubicBezTo>
                  <a:cubicBezTo>
                    <a:pt x="118219" y="96562"/>
                    <a:pt x="114302" y="75937"/>
                    <a:pt x="109317" y="6468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2132990" y="1948718"/>
              <a:ext cx="265200" cy="111000"/>
            </a:xfrm>
            <a:custGeom>
              <a:avLst/>
              <a:gdLst/>
              <a:ahLst/>
              <a:cxnLst/>
              <a:rect l="l" t="t" r="r" b="b"/>
              <a:pathLst>
                <a:path w="120000" h="120000" extrusionOk="0">
                  <a:moveTo>
                    <a:pt x="15221" y="2571"/>
                  </a:moveTo>
                  <a:cubicBezTo>
                    <a:pt x="27610" y="0"/>
                    <a:pt x="36460" y="12000"/>
                    <a:pt x="36460" y="12000"/>
                  </a:cubicBezTo>
                  <a:cubicBezTo>
                    <a:pt x="36460" y="12000"/>
                    <a:pt x="36106" y="28285"/>
                    <a:pt x="41061" y="51428"/>
                  </a:cubicBezTo>
                  <a:cubicBezTo>
                    <a:pt x="44955" y="71142"/>
                    <a:pt x="48141" y="73714"/>
                    <a:pt x="49911" y="72857"/>
                  </a:cubicBezTo>
                  <a:cubicBezTo>
                    <a:pt x="49911" y="68571"/>
                    <a:pt x="49911" y="56571"/>
                    <a:pt x="49911" y="56571"/>
                  </a:cubicBezTo>
                  <a:cubicBezTo>
                    <a:pt x="52743" y="61714"/>
                    <a:pt x="52743" y="61714"/>
                    <a:pt x="52743" y="61714"/>
                  </a:cubicBezTo>
                  <a:cubicBezTo>
                    <a:pt x="58053" y="61714"/>
                    <a:pt x="58053" y="61714"/>
                    <a:pt x="58053" y="61714"/>
                  </a:cubicBezTo>
                  <a:cubicBezTo>
                    <a:pt x="60884" y="56571"/>
                    <a:pt x="60884" y="56571"/>
                    <a:pt x="60884" y="56571"/>
                  </a:cubicBezTo>
                  <a:cubicBezTo>
                    <a:pt x="60884" y="56571"/>
                    <a:pt x="60884" y="71142"/>
                    <a:pt x="60884" y="72857"/>
                  </a:cubicBezTo>
                  <a:cubicBezTo>
                    <a:pt x="63716" y="70285"/>
                    <a:pt x="67256" y="66000"/>
                    <a:pt x="70796" y="58285"/>
                  </a:cubicBezTo>
                  <a:cubicBezTo>
                    <a:pt x="76814" y="45428"/>
                    <a:pt x="77168" y="30857"/>
                    <a:pt x="77168" y="30857"/>
                  </a:cubicBezTo>
                  <a:cubicBezTo>
                    <a:pt x="77168" y="30857"/>
                    <a:pt x="93805" y="27428"/>
                    <a:pt x="106548" y="44571"/>
                  </a:cubicBezTo>
                  <a:cubicBezTo>
                    <a:pt x="119292" y="62571"/>
                    <a:pt x="120000" y="73714"/>
                    <a:pt x="120000" y="73714"/>
                  </a:cubicBezTo>
                  <a:cubicBezTo>
                    <a:pt x="120000" y="73714"/>
                    <a:pt x="113274" y="66857"/>
                    <a:pt x="103716" y="71142"/>
                  </a:cubicBezTo>
                  <a:cubicBezTo>
                    <a:pt x="96637" y="73714"/>
                    <a:pt x="95929" y="86571"/>
                    <a:pt x="95929" y="86571"/>
                  </a:cubicBezTo>
                  <a:cubicBezTo>
                    <a:pt x="95929" y="86571"/>
                    <a:pt x="92035" y="78857"/>
                    <a:pt x="84955" y="81428"/>
                  </a:cubicBezTo>
                  <a:cubicBezTo>
                    <a:pt x="78938" y="83142"/>
                    <a:pt x="78584" y="99428"/>
                    <a:pt x="78584" y="99428"/>
                  </a:cubicBezTo>
                  <a:cubicBezTo>
                    <a:pt x="78584" y="99428"/>
                    <a:pt x="73628" y="88285"/>
                    <a:pt x="66902" y="93428"/>
                  </a:cubicBezTo>
                  <a:cubicBezTo>
                    <a:pt x="57699" y="102000"/>
                    <a:pt x="56991" y="120000"/>
                    <a:pt x="56991" y="120000"/>
                  </a:cubicBezTo>
                  <a:cubicBezTo>
                    <a:pt x="56991" y="120000"/>
                    <a:pt x="51327" y="90857"/>
                    <a:pt x="43185" y="84000"/>
                  </a:cubicBezTo>
                  <a:cubicBezTo>
                    <a:pt x="37522" y="79714"/>
                    <a:pt x="35398" y="86571"/>
                    <a:pt x="35398" y="86571"/>
                  </a:cubicBezTo>
                  <a:cubicBezTo>
                    <a:pt x="35398" y="86571"/>
                    <a:pt x="33982" y="67714"/>
                    <a:pt x="29026" y="60000"/>
                  </a:cubicBezTo>
                  <a:cubicBezTo>
                    <a:pt x="23716" y="50571"/>
                    <a:pt x="19469" y="52285"/>
                    <a:pt x="19469" y="52285"/>
                  </a:cubicBezTo>
                  <a:cubicBezTo>
                    <a:pt x="19469" y="52285"/>
                    <a:pt x="23716" y="33428"/>
                    <a:pt x="16283" y="23142"/>
                  </a:cubicBezTo>
                  <a:cubicBezTo>
                    <a:pt x="8849" y="12000"/>
                    <a:pt x="0" y="19714"/>
                    <a:pt x="0" y="19714"/>
                  </a:cubicBezTo>
                  <a:cubicBezTo>
                    <a:pt x="0" y="19714"/>
                    <a:pt x="2831" y="4285"/>
                    <a:pt x="15221" y="257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1964715" y="1580418"/>
              <a:ext cx="336600" cy="163500"/>
            </a:xfrm>
            <a:custGeom>
              <a:avLst/>
              <a:gdLst/>
              <a:ahLst/>
              <a:cxnLst/>
              <a:rect l="l" t="t" r="r" b="b"/>
              <a:pathLst>
                <a:path w="120000" h="120000" extrusionOk="0">
                  <a:moveTo>
                    <a:pt x="84309" y="43478"/>
                  </a:moveTo>
                  <a:cubicBezTo>
                    <a:pt x="84309" y="43478"/>
                    <a:pt x="83185" y="81739"/>
                    <a:pt x="60421" y="80000"/>
                  </a:cubicBezTo>
                  <a:cubicBezTo>
                    <a:pt x="59859" y="77101"/>
                    <a:pt x="63512" y="67826"/>
                    <a:pt x="64074" y="64927"/>
                  </a:cubicBezTo>
                  <a:cubicBezTo>
                    <a:pt x="61264" y="66666"/>
                    <a:pt x="59297" y="69565"/>
                    <a:pt x="56768" y="67826"/>
                  </a:cubicBezTo>
                  <a:cubicBezTo>
                    <a:pt x="53957" y="65507"/>
                    <a:pt x="54238" y="64347"/>
                    <a:pt x="53114" y="57391"/>
                  </a:cubicBezTo>
                  <a:cubicBezTo>
                    <a:pt x="52271" y="61449"/>
                    <a:pt x="51147" y="68405"/>
                    <a:pt x="49742" y="72463"/>
                  </a:cubicBezTo>
                  <a:cubicBezTo>
                    <a:pt x="41592" y="59710"/>
                    <a:pt x="39344" y="33043"/>
                    <a:pt x="39625" y="23188"/>
                  </a:cubicBezTo>
                  <a:cubicBezTo>
                    <a:pt x="36252" y="12753"/>
                    <a:pt x="11803" y="0"/>
                    <a:pt x="0" y="30144"/>
                  </a:cubicBezTo>
                  <a:cubicBezTo>
                    <a:pt x="7025" y="31304"/>
                    <a:pt x="16580" y="34202"/>
                    <a:pt x="14613" y="53913"/>
                  </a:cubicBezTo>
                  <a:cubicBezTo>
                    <a:pt x="21920" y="51594"/>
                    <a:pt x="31756" y="61449"/>
                    <a:pt x="28665" y="78840"/>
                  </a:cubicBezTo>
                  <a:cubicBezTo>
                    <a:pt x="38220" y="71884"/>
                    <a:pt x="48056" y="100289"/>
                    <a:pt x="45807" y="120000"/>
                  </a:cubicBezTo>
                  <a:cubicBezTo>
                    <a:pt x="49742" y="107246"/>
                    <a:pt x="63512" y="86376"/>
                    <a:pt x="74192" y="105507"/>
                  </a:cubicBezTo>
                  <a:cubicBezTo>
                    <a:pt x="75316" y="88115"/>
                    <a:pt x="86838" y="82898"/>
                    <a:pt x="94426" y="91014"/>
                  </a:cubicBezTo>
                  <a:cubicBezTo>
                    <a:pt x="94707" y="66086"/>
                    <a:pt x="111007" y="77101"/>
                    <a:pt x="120000" y="85217"/>
                  </a:cubicBezTo>
                  <a:cubicBezTo>
                    <a:pt x="117751" y="73043"/>
                    <a:pt x="109039" y="57971"/>
                    <a:pt x="104262" y="53333"/>
                  </a:cubicBezTo>
                  <a:cubicBezTo>
                    <a:pt x="93021" y="41739"/>
                    <a:pt x="84309" y="43478"/>
                    <a:pt x="84309" y="4347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1925027" y="1826481"/>
              <a:ext cx="198300" cy="90600"/>
            </a:xfrm>
            <a:custGeom>
              <a:avLst/>
              <a:gdLst/>
              <a:ahLst/>
              <a:cxnLst/>
              <a:rect l="l" t="t" r="r" b="b"/>
              <a:pathLst>
                <a:path w="120000" h="120000" extrusionOk="0">
                  <a:moveTo>
                    <a:pt x="8031" y="68421"/>
                  </a:moveTo>
                  <a:cubicBezTo>
                    <a:pt x="12755" y="56842"/>
                    <a:pt x="21259" y="36842"/>
                    <a:pt x="21259" y="36842"/>
                  </a:cubicBezTo>
                  <a:cubicBezTo>
                    <a:pt x="32125" y="46315"/>
                    <a:pt x="42047" y="35789"/>
                    <a:pt x="46299" y="23157"/>
                  </a:cubicBezTo>
                  <a:cubicBezTo>
                    <a:pt x="46299" y="23157"/>
                    <a:pt x="46299" y="22105"/>
                    <a:pt x="46299" y="21052"/>
                  </a:cubicBezTo>
                  <a:cubicBezTo>
                    <a:pt x="45354" y="14736"/>
                    <a:pt x="43937" y="5263"/>
                    <a:pt x="43937" y="5263"/>
                  </a:cubicBezTo>
                  <a:cubicBezTo>
                    <a:pt x="43937" y="5263"/>
                    <a:pt x="48188" y="12631"/>
                    <a:pt x="48661" y="12631"/>
                  </a:cubicBezTo>
                  <a:cubicBezTo>
                    <a:pt x="51023" y="11578"/>
                    <a:pt x="51023" y="11578"/>
                    <a:pt x="51023" y="11578"/>
                  </a:cubicBezTo>
                  <a:cubicBezTo>
                    <a:pt x="52440" y="0"/>
                    <a:pt x="52440" y="0"/>
                    <a:pt x="52440" y="0"/>
                  </a:cubicBezTo>
                  <a:cubicBezTo>
                    <a:pt x="52440" y="0"/>
                    <a:pt x="57165" y="15789"/>
                    <a:pt x="57165" y="15789"/>
                  </a:cubicBezTo>
                  <a:cubicBezTo>
                    <a:pt x="63307" y="21052"/>
                    <a:pt x="77480" y="17894"/>
                    <a:pt x="84566" y="0"/>
                  </a:cubicBezTo>
                  <a:cubicBezTo>
                    <a:pt x="84566" y="0"/>
                    <a:pt x="107716" y="4210"/>
                    <a:pt x="120000" y="30526"/>
                  </a:cubicBezTo>
                  <a:cubicBezTo>
                    <a:pt x="109133" y="26315"/>
                    <a:pt x="97322" y="28421"/>
                    <a:pt x="93543" y="64210"/>
                  </a:cubicBezTo>
                  <a:cubicBezTo>
                    <a:pt x="90236" y="36842"/>
                    <a:pt x="77480" y="43157"/>
                    <a:pt x="72755" y="59999"/>
                  </a:cubicBezTo>
                  <a:cubicBezTo>
                    <a:pt x="70866" y="50526"/>
                    <a:pt x="68031" y="44210"/>
                    <a:pt x="66141" y="42105"/>
                  </a:cubicBezTo>
                  <a:cubicBezTo>
                    <a:pt x="62834" y="38947"/>
                    <a:pt x="60000" y="42105"/>
                    <a:pt x="60000" y="42105"/>
                  </a:cubicBezTo>
                  <a:cubicBezTo>
                    <a:pt x="59055" y="57894"/>
                    <a:pt x="59055" y="57894"/>
                    <a:pt x="59055" y="57894"/>
                  </a:cubicBezTo>
                  <a:cubicBezTo>
                    <a:pt x="52913" y="48421"/>
                    <a:pt x="52913" y="48421"/>
                    <a:pt x="52913" y="48421"/>
                  </a:cubicBezTo>
                  <a:cubicBezTo>
                    <a:pt x="52913" y="48421"/>
                    <a:pt x="40629" y="46315"/>
                    <a:pt x="42992" y="80000"/>
                  </a:cubicBezTo>
                  <a:cubicBezTo>
                    <a:pt x="35433" y="71578"/>
                    <a:pt x="23622" y="81052"/>
                    <a:pt x="23622" y="105263"/>
                  </a:cubicBezTo>
                  <a:cubicBezTo>
                    <a:pt x="17007" y="92631"/>
                    <a:pt x="9921" y="83157"/>
                    <a:pt x="0" y="119999"/>
                  </a:cubicBezTo>
                  <a:cubicBezTo>
                    <a:pt x="472" y="99999"/>
                    <a:pt x="3307" y="80000"/>
                    <a:pt x="8031" y="6842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4599965" y="2075718"/>
              <a:ext cx="1276200" cy="1206600"/>
            </a:xfrm>
            <a:custGeom>
              <a:avLst/>
              <a:gdLst/>
              <a:ahLst/>
              <a:cxnLst/>
              <a:rect l="l" t="t" r="r" b="b"/>
              <a:pathLst>
                <a:path w="120000" h="120000" extrusionOk="0">
                  <a:moveTo>
                    <a:pt x="17575" y="118355"/>
                  </a:moveTo>
                  <a:cubicBezTo>
                    <a:pt x="16910" y="118746"/>
                    <a:pt x="16910" y="118746"/>
                    <a:pt x="16910" y="118746"/>
                  </a:cubicBezTo>
                  <a:cubicBezTo>
                    <a:pt x="0" y="120000"/>
                    <a:pt x="0" y="120000"/>
                    <a:pt x="0" y="120000"/>
                  </a:cubicBezTo>
                  <a:cubicBezTo>
                    <a:pt x="119999" y="120000"/>
                    <a:pt x="119999" y="120000"/>
                    <a:pt x="119999" y="120000"/>
                  </a:cubicBezTo>
                  <a:cubicBezTo>
                    <a:pt x="119999" y="103785"/>
                    <a:pt x="119999" y="103785"/>
                    <a:pt x="119999" y="103785"/>
                  </a:cubicBezTo>
                  <a:cubicBezTo>
                    <a:pt x="107446" y="110208"/>
                    <a:pt x="107446" y="110208"/>
                    <a:pt x="107446" y="110208"/>
                  </a:cubicBezTo>
                  <a:cubicBezTo>
                    <a:pt x="101095" y="108877"/>
                    <a:pt x="101095" y="108877"/>
                    <a:pt x="101095" y="108877"/>
                  </a:cubicBezTo>
                  <a:cubicBezTo>
                    <a:pt x="98436" y="103080"/>
                    <a:pt x="98436" y="103080"/>
                    <a:pt x="98436" y="103080"/>
                  </a:cubicBezTo>
                  <a:cubicBezTo>
                    <a:pt x="98879" y="95091"/>
                    <a:pt x="98879" y="95091"/>
                    <a:pt x="98879" y="95091"/>
                  </a:cubicBezTo>
                  <a:cubicBezTo>
                    <a:pt x="99175" y="94073"/>
                    <a:pt x="99175" y="94073"/>
                    <a:pt x="99175" y="94073"/>
                  </a:cubicBezTo>
                  <a:cubicBezTo>
                    <a:pt x="100799" y="92036"/>
                    <a:pt x="100799" y="92036"/>
                    <a:pt x="100799" y="92036"/>
                  </a:cubicBezTo>
                  <a:cubicBezTo>
                    <a:pt x="103458" y="89921"/>
                    <a:pt x="103458" y="89921"/>
                    <a:pt x="103458" y="89921"/>
                  </a:cubicBezTo>
                  <a:cubicBezTo>
                    <a:pt x="106855" y="88511"/>
                    <a:pt x="106855" y="88511"/>
                    <a:pt x="106855" y="88511"/>
                  </a:cubicBezTo>
                  <a:cubicBezTo>
                    <a:pt x="110547" y="87963"/>
                    <a:pt x="110547" y="87963"/>
                    <a:pt x="110547" y="87963"/>
                  </a:cubicBezTo>
                  <a:cubicBezTo>
                    <a:pt x="114166" y="86945"/>
                    <a:pt x="114166" y="86945"/>
                    <a:pt x="114166" y="86945"/>
                  </a:cubicBezTo>
                  <a:cubicBezTo>
                    <a:pt x="117415" y="84438"/>
                    <a:pt x="117415" y="84438"/>
                    <a:pt x="117415" y="84438"/>
                  </a:cubicBezTo>
                  <a:cubicBezTo>
                    <a:pt x="117710" y="80835"/>
                    <a:pt x="117710" y="80835"/>
                    <a:pt x="117710" y="80835"/>
                  </a:cubicBezTo>
                  <a:cubicBezTo>
                    <a:pt x="114609" y="78563"/>
                    <a:pt x="114609" y="78563"/>
                    <a:pt x="114609" y="78563"/>
                  </a:cubicBezTo>
                  <a:cubicBezTo>
                    <a:pt x="114830" y="79268"/>
                    <a:pt x="114830" y="79268"/>
                    <a:pt x="114830" y="79268"/>
                  </a:cubicBezTo>
                  <a:cubicBezTo>
                    <a:pt x="115716" y="79582"/>
                    <a:pt x="115716" y="79582"/>
                    <a:pt x="115716" y="79582"/>
                  </a:cubicBezTo>
                  <a:cubicBezTo>
                    <a:pt x="117119" y="81070"/>
                    <a:pt x="117119" y="81070"/>
                    <a:pt x="117119" y="81070"/>
                  </a:cubicBezTo>
                  <a:cubicBezTo>
                    <a:pt x="115938" y="84125"/>
                    <a:pt x="115938" y="84125"/>
                    <a:pt x="115938" y="84125"/>
                  </a:cubicBezTo>
                  <a:cubicBezTo>
                    <a:pt x="109218" y="86866"/>
                    <a:pt x="109218" y="86866"/>
                    <a:pt x="109218" y="86866"/>
                  </a:cubicBezTo>
                  <a:cubicBezTo>
                    <a:pt x="105378" y="87415"/>
                    <a:pt x="105378" y="87415"/>
                    <a:pt x="105378" y="87415"/>
                  </a:cubicBezTo>
                  <a:cubicBezTo>
                    <a:pt x="101981" y="89060"/>
                    <a:pt x="101981" y="89060"/>
                    <a:pt x="101981" y="89060"/>
                  </a:cubicBezTo>
                  <a:cubicBezTo>
                    <a:pt x="100504" y="90078"/>
                    <a:pt x="100504" y="90078"/>
                    <a:pt x="100504" y="90078"/>
                  </a:cubicBezTo>
                  <a:cubicBezTo>
                    <a:pt x="103089" y="85535"/>
                    <a:pt x="103089" y="85535"/>
                    <a:pt x="103089" y="85535"/>
                  </a:cubicBezTo>
                  <a:cubicBezTo>
                    <a:pt x="109070" y="78955"/>
                    <a:pt x="109070" y="78955"/>
                    <a:pt x="109070" y="78955"/>
                  </a:cubicBezTo>
                  <a:cubicBezTo>
                    <a:pt x="112910" y="77075"/>
                    <a:pt x="112910" y="77075"/>
                    <a:pt x="112910" y="77075"/>
                  </a:cubicBezTo>
                  <a:cubicBezTo>
                    <a:pt x="116529" y="76370"/>
                    <a:pt x="116529" y="76370"/>
                    <a:pt x="116529" y="76370"/>
                  </a:cubicBezTo>
                  <a:cubicBezTo>
                    <a:pt x="119999" y="75117"/>
                    <a:pt x="119999" y="75117"/>
                    <a:pt x="119999" y="75117"/>
                  </a:cubicBezTo>
                  <a:cubicBezTo>
                    <a:pt x="119999" y="71357"/>
                    <a:pt x="119999" y="71357"/>
                    <a:pt x="119999" y="71357"/>
                  </a:cubicBezTo>
                  <a:cubicBezTo>
                    <a:pt x="119852" y="71436"/>
                    <a:pt x="119852" y="71436"/>
                    <a:pt x="119852" y="71436"/>
                  </a:cubicBezTo>
                  <a:cubicBezTo>
                    <a:pt x="112763" y="72454"/>
                    <a:pt x="112763" y="72454"/>
                    <a:pt x="112763" y="72454"/>
                  </a:cubicBezTo>
                  <a:cubicBezTo>
                    <a:pt x="105747" y="75430"/>
                    <a:pt x="105747" y="75430"/>
                    <a:pt x="105747" y="75430"/>
                  </a:cubicBezTo>
                  <a:cubicBezTo>
                    <a:pt x="107150" y="70652"/>
                    <a:pt x="107150" y="70652"/>
                    <a:pt x="107150" y="70652"/>
                  </a:cubicBezTo>
                  <a:cubicBezTo>
                    <a:pt x="107815" y="62271"/>
                    <a:pt x="107815" y="62271"/>
                    <a:pt x="107815" y="62271"/>
                  </a:cubicBezTo>
                  <a:cubicBezTo>
                    <a:pt x="108775" y="57885"/>
                    <a:pt x="108775" y="57885"/>
                    <a:pt x="108775" y="57885"/>
                  </a:cubicBezTo>
                  <a:cubicBezTo>
                    <a:pt x="118006" y="43550"/>
                    <a:pt x="118006" y="43550"/>
                    <a:pt x="118006" y="43550"/>
                  </a:cubicBezTo>
                  <a:cubicBezTo>
                    <a:pt x="118670" y="38224"/>
                    <a:pt x="118670" y="38224"/>
                    <a:pt x="118670" y="38224"/>
                  </a:cubicBezTo>
                  <a:cubicBezTo>
                    <a:pt x="119704" y="34073"/>
                    <a:pt x="119704" y="34073"/>
                    <a:pt x="119704" y="34073"/>
                  </a:cubicBezTo>
                  <a:cubicBezTo>
                    <a:pt x="119999" y="33759"/>
                    <a:pt x="119999" y="33759"/>
                    <a:pt x="119999" y="33759"/>
                  </a:cubicBezTo>
                  <a:cubicBezTo>
                    <a:pt x="119999" y="19817"/>
                    <a:pt x="119999" y="19817"/>
                    <a:pt x="119999" y="19817"/>
                  </a:cubicBezTo>
                  <a:cubicBezTo>
                    <a:pt x="117193" y="15587"/>
                    <a:pt x="117193" y="15587"/>
                    <a:pt x="117193" y="15587"/>
                  </a:cubicBezTo>
                  <a:cubicBezTo>
                    <a:pt x="112689" y="15822"/>
                    <a:pt x="112689" y="15822"/>
                    <a:pt x="112689" y="15822"/>
                  </a:cubicBezTo>
                  <a:cubicBezTo>
                    <a:pt x="110473" y="19112"/>
                    <a:pt x="110473" y="19112"/>
                    <a:pt x="110473" y="19112"/>
                  </a:cubicBezTo>
                  <a:cubicBezTo>
                    <a:pt x="110473" y="22950"/>
                    <a:pt x="110473" y="22950"/>
                    <a:pt x="110473" y="22950"/>
                  </a:cubicBezTo>
                  <a:cubicBezTo>
                    <a:pt x="111655" y="24830"/>
                    <a:pt x="111655" y="24830"/>
                    <a:pt x="111655" y="24830"/>
                  </a:cubicBezTo>
                  <a:cubicBezTo>
                    <a:pt x="113427" y="23498"/>
                    <a:pt x="113427" y="23498"/>
                    <a:pt x="113427" y="23498"/>
                  </a:cubicBezTo>
                  <a:cubicBezTo>
                    <a:pt x="111950" y="23890"/>
                    <a:pt x="111950" y="23890"/>
                    <a:pt x="111950" y="23890"/>
                  </a:cubicBezTo>
                  <a:cubicBezTo>
                    <a:pt x="111507" y="23420"/>
                    <a:pt x="111507" y="23420"/>
                    <a:pt x="111507" y="23420"/>
                  </a:cubicBezTo>
                  <a:cubicBezTo>
                    <a:pt x="111286" y="22480"/>
                    <a:pt x="111286" y="22480"/>
                    <a:pt x="111286" y="22480"/>
                  </a:cubicBezTo>
                  <a:cubicBezTo>
                    <a:pt x="111359" y="20443"/>
                    <a:pt x="111359" y="20443"/>
                    <a:pt x="111359" y="20443"/>
                  </a:cubicBezTo>
                  <a:cubicBezTo>
                    <a:pt x="113575" y="17154"/>
                    <a:pt x="113575" y="17154"/>
                    <a:pt x="113575" y="17154"/>
                  </a:cubicBezTo>
                  <a:cubicBezTo>
                    <a:pt x="116972" y="17859"/>
                    <a:pt x="116972" y="17859"/>
                    <a:pt x="116972" y="17859"/>
                  </a:cubicBezTo>
                  <a:cubicBezTo>
                    <a:pt x="118670" y="24986"/>
                    <a:pt x="118670" y="24986"/>
                    <a:pt x="118670" y="24986"/>
                  </a:cubicBezTo>
                  <a:cubicBezTo>
                    <a:pt x="117858" y="28668"/>
                    <a:pt x="117858" y="28668"/>
                    <a:pt x="117858" y="28668"/>
                  </a:cubicBezTo>
                  <a:cubicBezTo>
                    <a:pt x="116676" y="30626"/>
                    <a:pt x="116676" y="30626"/>
                    <a:pt x="116676" y="30626"/>
                  </a:cubicBezTo>
                  <a:cubicBezTo>
                    <a:pt x="115569" y="32741"/>
                    <a:pt x="115569" y="32741"/>
                    <a:pt x="115569" y="32741"/>
                  </a:cubicBezTo>
                  <a:cubicBezTo>
                    <a:pt x="114239" y="37597"/>
                    <a:pt x="114239" y="37597"/>
                    <a:pt x="114239" y="37597"/>
                  </a:cubicBezTo>
                  <a:cubicBezTo>
                    <a:pt x="113649" y="41671"/>
                    <a:pt x="113649" y="41671"/>
                    <a:pt x="113649" y="41671"/>
                  </a:cubicBezTo>
                  <a:cubicBezTo>
                    <a:pt x="111803" y="45195"/>
                    <a:pt x="111803" y="45195"/>
                    <a:pt x="111803" y="45195"/>
                  </a:cubicBezTo>
                  <a:cubicBezTo>
                    <a:pt x="108553" y="48407"/>
                    <a:pt x="108553" y="48407"/>
                    <a:pt x="108553" y="48407"/>
                  </a:cubicBezTo>
                  <a:cubicBezTo>
                    <a:pt x="103827" y="56475"/>
                    <a:pt x="103827" y="56475"/>
                    <a:pt x="103827" y="56475"/>
                  </a:cubicBezTo>
                  <a:cubicBezTo>
                    <a:pt x="103089" y="58668"/>
                    <a:pt x="103089" y="58668"/>
                    <a:pt x="103089" y="58668"/>
                  </a:cubicBezTo>
                  <a:cubicBezTo>
                    <a:pt x="101316" y="55691"/>
                    <a:pt x="101316" y="55691"/>
                    <a:pt x="101316" y="55691"/>
                  </a:cubicBezTo>
                  <a:cubicBezTo>
                    <a:pt x="100356" y="52402"/>
                    <a:pt x="100356" y="52402"/>
                    <a:pt x="100356" y="52402"/>
                  </a:cubicBezTo>
                  <a:cubicBezTo>
                    <a:pt x="101021" y="45430"/>
                    <a:pt x="101021" y="45430"/>
                    <a:pt x="101021" y="45430"/>
                  </a:cubicBezTo>
                  <a:cubicBezTo>
                    <a:pt x="103458" y="38224"/>
                    <a:pt x="103458" y="38224"/>
                    <a:pt x="103458" y="38224"/>
                  </a:cubicBezTo>
                  <a:cubicBezTo>
                    <a:pt x="105083" y="30783"/>
                    <a:pt x="105083" y="30783"/>
                    <a:pt x="105083" y="30783"/>
                  </a:cubicBezTo>
                  <a:cubicBezTo>
                    <a:pt x="104492" y="16919"/>
                    <a:pt x="104492" y="16919"/>
                    <a:pt x="104492" y="16919"/>
                  </a:cubicBezTo>
                  <a:cubicBezTo>
                    <a:pt x="104123" y="14177"/>
                    <a:pt x="104123" y="14177"/>
                    <a:pt x="104123" y="14177"/>
                  </a:cubicBezTo>
                  <a:cubicBezTo>
                    <a:pt x="104935" y="11436"/>
                    <a:pt x="104935" y="11436"/>
                    <a:pt x="104935" y="11436"/>
                  </a:cubicBezTo>
                  <a:cubicBezTo>
                    <a:pt x="108036" y="6814"/>
                    <a:pt x="108036" y="6814"/>
                    <a:pt x="108036" y="6814"/>
                  </a:cubicBezTo>
                  <a:cubicBezTo>
                    <a:pt x="110473" y="6187"/>
                    <a:pt x="110473" y="6187"/>
                    <a:pt x="110473" y="6187"/>
                  </a:cubicBezTo>
                  <a:cubicBezTo>
                    <a:pt x="111803" y="8929"/>
                    <a:pt x="111803" y="8929"/>
                    <a:pt x="111803" y="8929"/>
                  </a:cubicBezTo>
                  <a:cubicBezTo>
                    <a:pt x="110030" y="10731"/>
                    <a:pt x="110030" y="10731"/>
                    <a:pt x="110030" y="10731"/>
                  </a:cubicBezTo>
                  <a:cubicBezTo>
                    <a:pt x="108923" y="10966"/>
                    <a:pt x="108923" y="10966"/>
                    <a:pt x="108923" y="10966"/>
                  </a:cubicBezTo>
                  <a:cubicBezTo>
                    <a:pt x="109883" y="11514"/>
                    <a:pt x="109883" y="11514"/>
                    <a:pt x="109883" y="11514"/>
                  </a:cubicBezTo>
                  <a:cubicBezTo>
                    <a:pt x="112172" y="10339"/>
                    <a:pt x="112172" y="10339"/>
                    <a:pt x="112172" y="10339"/>
                  </a:cubicBezTo>
                  <a:cubicBezTo>
                    <a:pt x="113427" y="6657"/>
                    <a:pt x="113427" y="6657"/>
                    <a:pt x="113427" y="6657"/>
                  </a:cubicBezTo>
                  <a:cubicBezTo>
                    <a:pt x="109292" y="4778"/>
                    <a:pt x="109292" y="4778"/>
                    <a:pt x="109292" y="4778"/>
                  </a:cubicBezTo>
                  <a:cubicBezTo>
                    <a:pt x="105673" y="7206"/>
                    <a:pt x="105673" y="7206"/>
                    <a:pt x="105673" y="7206"/>
                  </a:cubicBezTo>
                  <a:cubicBezTo>
                    <a:pt x="103089" y="11592"/>
                    <a:pt x="103089" y="11592"/>
                    <a:pt x="103089" y="11592"/>
                  </a:cubicBezTo>
                  <a:cubicBezTo>
                    <a:pt x="101907" y="9634"/>
                    <a:pt x="101907" y="9634"/>
                    <a:pt x="101907" y="9634"/>
                  </a:cubicBezTo>
                  <a:cubicBezTo>
                    <a:pt x="102498" y="12140"/>
                    <a:pt x="102498" y="12140"/>
                    <a:pt x="102498" y="12140"/>
                  </a:cubicBezTo>
                  <a:cubicBezTo>
                    <a:pt x="101907" y="18093"/>
                    <a:pt x="101907" y="18093"/>
                    <a:pt x="101907" y="18093"/>
                  </a:cubicBezTo>
                  <a:cubicBezTo>
                    <a:pt x="97329" y="18407"/>
                    <a:pt x="97329" y="18407"/>
                    <a:pt x="97329" y="18407"/>
                  </a:cubicBezTo>
                  <a:cubicBezTo>
                    <a:pt x="96664" y="22010"/>
                    <a:pt x="96664" y="22010"/>
                    <a:pt x="96664" y="22010"/>
                  </a:cubicBezTo>
                  <a:cubicBezTo>
                    <a:pt x="99692" y="23185"/>
                    <a:pt x="99692" y="23185"/>
                    <a:pt x="99692" y="23185"/>
                  </a:cubicBezTo>
                  <a:cubicBezTo>
                    <a:pt x="98510" y="22323"/>
                    <a:pt x="98510" y="22323"/>
                    <a:pt x="98510" y="22323"/>
                  </a:cubicBezTo>
                  <a:cubicBezTo>
                    <a:pt x="97772" y="21383"/>
                    <a:pt x="97772" y="21383"/>
                    <a:pt x="97772" y="21383"/>
                  </a:cubicBezTo>
                  <a:cubicBezTo>
                    <a:pt x="98363" y="19190"/>
                    <a:pt x="98363" y="19190"/>
                    <a:pt x="98363" y="19190"/>
                  </a:cubicBezTo>
                  <a:cubicBezTo>
                    <a:pt x="101095" y="19425"/>
                    <a:pt x="101095" y="19425"/>
                    <a:pt x="101095" y="19425"/>
                  </a:cubicBezTo>
                  <a:cubicBezTo>
                    <a:pt x="101833" y="20522"/>
                    <a:pt x="101833" y="20522"/>
                    <a:pt x="101833" y="20522"/>
                  </a:cubicBezTo>
                  <a:cubicBezTo>
                    <a:pt x="101833" y="21148"/>
                    <a:pt x="101833" y="21148"/>
                    <a:pt x="101833" y="21148"/>
                  </a:cubicBezTo>
                  <a:cubicBezTo>
                    <a:pt x="101686" y="23655"/>
                    <a:pt x="101686" y="23655"/>
                    <a:pt x="101686" y="23655"/>
                  </a:cubicBezTo>
                  <a:cubicBezTo>
                    <a:pt x="100947" y="28981"/>
                    <a:pt x="100947" y="28981"/>
                    <a:pt x="100947" y="28981"/>
                  </a:cubicBezTo>
                  <a:cubicBezTo>
                    <a:pt x="90461" y="15587"/>
                    <a:pt x="90461" y="15587"/>
                    <a:pt x="90461" y="15587"/>
                  </a:cubicBezTo>
                  <a:cubicBezTo>
                    <a:pt x="89058" y="11592"/>
                    <a:pt x="89058" y="11592"/>
                    <a:pt x="89058" y="11592"/>
                  </a:cubicBezTo>
                  <a:cubicBezTo>
                    <a:pt x="88246" y="6579"/>
                    <a:pt x="88246" y="6579"/>
                    <a:pt x="88246" y="6579"/>
                  </a:cubicBezTo>
                  <a:cubicBezTo>
                    <a:pt x="89279" y="2349"/>
                    <a:pt x="89279" y="2349"/>
                    <a:pt x="89279" y="2349"/>
                  </a:cubicBezTo>
                  <a:cubicBezTo>
                    <a:pt x="92381" y="1253"/>
                    <a:pt x="92381" y="1253"/>
                    <a:pt x="92381" y="1253"/>
                  </a:cubicBezTo>
                  <a:cubicBezTo>
                    <a:pt x="95261" y="2584"/>
                    <a:pt x="95261" y="2584"/>
                    <a:pt x="95261" y="2584"/>
                  </a:cubicBezTo>
                  <a:cubicBezTo>
                    <a:pt x="95778" y="6501"/>
                    <a:pt x="95778" y="6501"/>
                    <a:pt x="95778" y="6501"/>
                  </a:cubicBezTo>
                  <a:cubicBezTo>
                    <a:pt x="94523" y="7832"/>
                    <a:pt x="94523" y="7832"/>
                    <a:pt x="94523" y="7832"/>
                  </a:cubicBezTo>
                  <a:cubicBezTo>
                    <a:pt x="93193" y="8381"/>
                    <a:pt x="93193" y="8381"/>
                    <a:pt x="93193" y="8381"/>
                  </a:cubicBezTo>
                  <a:cubicBezTo>
                    <a:pt x="93858" y="8459"/>
                    <a:pt x="93858" y="8459"/>
                    <a:pt x="93858" y="8459"/>
                  </a:cubicBezTo>
                  <a:cubicBezTo>
                    <a:pt x="95704" y="7754"/>
                    <a:pt x="95704" y="7754"/>
                    <a:pt x="95704" y="7754"/>
                  </a:cubicBezTo>
                  <a:cubicBezTo>
                    <a:pt x="96959" y="4151"/>
                    <a:pt x="96959" y="4151"/>
                    <a:pt x="96959" y="4151"/>
                  </a:cubicBezTo>
                  <a:cubicBezTo>
                    <a:pt x="94375" y="469"/>
                    <a:pt x="94375" y="469"/>
                    <a:pt x="94375" y="469"/>
                  </a:cubicBezTo>
                  <a:cubicBezTo>
                    <a:pt x="90461" y="0"/>
                    <a:pt x="90461" y="0"/>
                    <a:pt x="90461" y="0"/>
                  </a:cubicBezTo>
                  <a:cubicBezTo>
                    <a:pt x="87286" y="2898"/>
                    <a:pt x="87286" y="2898"/>
                    <a:pt x="87286" y="2898"/>
                  </a:cubicBezTo>
                  <a:cubicBezTo>
                    <a:pt x="86399" y="10809"/>
                    <a:pt x="86399" y="10809"/>
                    <a:pt x="86399" y="10809"/>
                  </a:cubicBezTo>
                  <a:cubicBezTo>
                    <a:pt x="89279" y="17780"/>
                    <a:pt x="89279" y="17780"/>
                    <a:pt x="89279" y="17780"/>
                  </a:cubicBezTo>
                  <a:cubicBezTo>
                    <a:pt x="92750" y="22245"/>
                    <a:pt x="92750" y="22245"/>
                    <a:pt x="92750" y="22245"/>
                  </a:cubicBezTo>
                  <a:cubicBezTo>
                    <a:pt x="94523" y="24281"/>
                    <a:pt x="94523" y="24281"/>
                    <a:pt x="94523" y="24281"/>
                  </a:cubicBezTo>
                  <a:cubicBezTo>
                    <a:pt x="88984" y="26318"/>
                    <a:pt x="88984" y="26318"/>
                    <a:pt x="88984" y="26318"/>
                  </a:cubicBezTo>
                  <a:cubicBezTo>
                    <a:pt x="89132" y="30548"/>
                    <a:pt x="89132" y="30548"/>
                    <a:pt x="89132" y="30548"/>
                  </a:cubicBezTo>
                  <a:cubicBezTo>
                    <a:pt x="91790" y="33681"/>
                    <a:pt x="91790" y="33681"/>
                    <a:pt x="91790" y="33681"/>
                  </a:cubicBezTo>
                  <a:cubicBezTo>
                    <a:pt x="94449" y="31331"/>
                    <a:pt x="94449" y="31331"/>
                    <a:pt x="94449" y="31331"/>
                  </a:cubicBezTo>
                  <a:cubicBezTo>
                    <a:pt x="94449" y="28590"/>
                    <a:pt x="94449" y="28590"/>
                    <a:pt x="94449" y="28590"/>
                  </a:cubicBezTo>
                  <a:cubicBezTo>
                    <a:pt x="93341" y="28198"/>
                    <a:pt x="93341" y="28198"/>
                    <a:pt x="93341" y="28198"/>
                  </a:cubicBezTo>
                  <a:cubicBezTo>
                    <a:pt x="92529" y="28668"/>
                    <a:pt x="92529" y="28668"/>
                    <a:pt x="92529" y="28668"/>
                  </a:cubicBezTo>
                  <a:cubicBezTo>
                    <a:pt x="93636" y="28590"/>
                    <a:pt x="93636" y="28590"/>
                    <a:pt x="93636" y="28590"/>
                  </a:cubicBezTo>
                  <a:cubicBezTo>
                    <a:pt x="94006" y="29530"/>
                    <a:pt x="94006" y="29530"/>
                    <a:pt x="94006" y="29530"/>
                  </a:cubicBezTo>
                  <a:cubicBezTo>
                    <a:pt x="91938" y="32193"/>
                    <a:pt x="91938" y="32193"/>
                    <a:pt x="91938" y="32193"/>
                  </a:cubicBezTo>
                  <a:cubicBezTo>
                    <a:pt x="90239" y="30000"/>
                    <a:pt x="90239" y="30000"/>
                    <a:pt x="90239" y="30000"/>
                  </a:cubicBezTo>
                  <a:cubicBezTo>
                    <a:pt x="90756" y="27101"/>
                    <a:pt x="90756" y="27101"/>
                    <a:pt x="90756" y="27101"/>
                  </a:cubicBezTo>
                  <a:cubicBezTo>
                    <a:pt x="93046" y="26005"/>
                    <a:pt x="93046" y="26005"/>
                    <a:pt x="93046" y="26005"/>
                  </a:cubicBezTo>
                  <a:cubicBezTo>
                    <a:pt x="95852" y="26475"/>
                    <a:pt x="95852" y="26475"/>
                    <a:pt x="95852" y="26475"/>
                  </a:cubicBezTo>
                  <a:cubicBezTo>
                    <a:pt x="97107" y="27336"/>
                    <a:pt x="97107" y="27336"/>
                    <a:pt x="97107" y="27336"/>
                  </a:cubicBezTo>
                  <a:cubicBezTo>
                    <a:pt x="97772" y="28276"/>
                    <a:pt x="97772" y="28276"/>
                    <a:pt x="97772" y="28276"/>
                  </a:cubicBezTo>
                  <a:cubicBezTo>
                    <a:pt x="99323" y="34151"/>
                    <a:pt x="99323" y="34151"/>
                    <a:pt x="99323" y="34151"/>
                  </a:cubicBezTo>
                  <a:cubicBezTo>
                    <a:pt x="98289" y="37127"/>
                    <a:pt x="98289" y="37127"/>
                    <a:pt x="98289" y="37127"/>
                  </a:cubicBezTo>
                  <a:cubicBezTo>
                    <a:pt x="94079" y="48563"/>
                    <a:pt x="94079" y="48563"/>
                    <a:pt x="94079" y="48563"/>
                  </a:cubicBezTo>
                  <a:cubicBezTo>
                    <a:pt x="93858" y="50757"/>
                    <a:pt x="93858" y="50757"/>
                    <a:pt x="93858" y="50757"/>
                  </a:cubicBezTo>
                  <a:cubicBezTo>
                    <a:pt x="90978" y="49112"/>
                    <a:pt x="90978" y="49112"/>
                    <a:pt x="90978" y="49112"/>
                  </a:cubicBezTo>
                  <a:cubicBezTo>
                    <a:pt x="87803" y="47937"/>
                    <a:pt x="87803" y="47937"/>
                    <a:pt x="87803" y="47937"/>
                  </a:cubicBezTo>
                  <a:cubicBezTo>
                    <a:pt x="85366" y="46057"/>
                    <a:pt x="85366" y="46057"/>
                    <a:pt x="85366" y="46057"/>
                  </a:cubicBezTo>
                  <a:cubicBezTo>
                    <a:pt x="85144" y="43002"/>
                    <a:pt x="85144" y="43002"/>
                    <a:pt x="85144" y="43002"/>
                  </a:cubicBezTo>
                  <a:cubicBezTo>
                    <a:pt x="88319" y="38537"/>
                    <a:pt x="88319" y="38537"/>
                    <a:pt x="88319" y="38537"/>
                  </a:cubicBezTo>
                  <a:cubicBezTo>
                    <a:pt x="90756" y="40339"/>
                    <a:pt x="90756" y="40339"/>
                    <a:pt x="90756" y="40339"/>
                  </a:cubicBezTo>
                  <a:cubicBezTo>
                    <a:pt x="91199" y="42924"/>
                    <a:pt x="91199" y="42924"/>
                    <a:pt x="91199" y="42924"/>
                  </a:cubicBezTo>
                  <a:cubicBezTo>
                    <a:pt x="90461" y="43394"/>
                    <a:pt x="90461" y="43394"/>
                    <a:pt x="90461" y="43394"/>
                  </a:cubicBezTo>
                  <a:cubicBezTo>
                    <a:pt x="90239" y="42375"/>
                    <a:pt x="90239" y="42375"/>
                    <a:pt x="90239" y="42375"/>
                  </a:cubicBezTo>
                  <a:cubicBezTo>
                    <a:pt x="90387" y="41592"/>
                    <a:pt x="90387" y="41592"/>
                    <a:pt x="90387" y="41592"/>
                  </a:cubicBezTo>
                  <a:cubicBezTo>
                    <a:pt x="89796" y="42532"/>
                    <a:pt x="89796" y="42532"/>
                    <a:pt x="89796" y="42532"/>
                  </a:cubicBezTo>
                  <a:cubicBezTo>
                    <a:pt x="89944" y="43942"/>
                    <a:pt x="89944" y="43942"/>
                    <a:pt x="89944" y="43942"/>
                  </a:cubicBezTo>
                  <a:cubicBezTo>
                    <a:pt x="90461" y="44255"/>
                    <a:pt x="90461" y="44255"/>
                    <a:pt x="90461" y="44255"/>
                  </a:cubicBezTo>
                  <a:cubicBezTo>
                    <a:pt x="92307" y="42845"/>
                    <a:pt x="92307" y="42845"/>
                    <a:pt x="92307" y="42845"/>
                  </a:cubicBezTo>
                  <a:cubicBezTo>
                    <a:pt x="92233" y="39399"/>
                    <a:pt x="92233" y="39399"/>
                    <a:pt x="92233" y="39399"/>
                  </a:cubicBezTo>
                  <a:cubicBezTo>
                    <a:pt x="86916" y="37049"/>
                    <a:pt x="86916" y="37049"/>
                    <a:pt x="86916" y="37049"/>
                  </a:cubicBezTo>
                  <a:cubicBezTo>
                    <a:pt x="83298" y="42219"/>
                    <a:pt x="83298" y="42219"/>
                    <a:pt x="83298" y="42219"/>
                  </a:cubicBezTo>
                  <a:cubicBezTo>
                    <a:pt x="84184" y="48172"/>
                    <a:pt x="84184" y="48172"/>
                    <a:pt x="84184" y="48172"/>
                  </a:cubicBezTo>
                  <a:cubicBezTo>
                    <a:pt x="89870" y="51462"/>
                    <a:pt x="89870" y="51462"/>
                    <a:pt x="89870" y="51462"/>
                  </a:cubicBezTo>
                  <a:cubicBezTo>
                    <a:pt x="93489" y="54046"/>
                    <a:pt x="93489" y="54046"/>
                    <a:pt x="93489" y="54046"/>
                  </a:cubicBezTo>
                  <a:cubicBezTo>
                    <a:pt x="94892" y="57963"/>
                    <a:pt x="94892" y="57963"/>
                    <a:pt x="94892" y="57963"/>
                  </a:cubicBezTo>
                  <a:cubicBezTo>
                    <a:pt x="99544" y="68616"/>
                    <a:pt x="99544" y="68616"/>
                    <a:pt x="99544" y="68616"/>
                  </a:cubicBezTo>
                  <a:cubicBezTo>
                    <a:pt x="98510" y="71749"/>
                    <a:pt x="98510" y="71749"/>
                    <a:pt x="98510" y="71749"/>
                  </a:cubicBezTo>
                  <a:cubicBezTo>
                    <a:pt x="95556" y="77389"/>
                    <a:pt x="95556" y="77389"/>
                    <a:pt x="95556" y="77389"/>
                  </a:cubicBezTo>
                  <a:cubicBezTo>
                    <a:pt x="90239" y="71122"/>
                    <a:pt x="90239" y="71122"/>
                    <a:pt x="90239" y="71122"/>
                  </a:cubicBezTo>
                  <a:cubicBezTo>
                    <a:pt x="92307" y="66266"/>
                    <a:pt x="92307" y="66266"/>
                    <a:pt x="92307" y="66266"/>
                  </a:cubicBezTo>
                  <a:cubicBezTo>
                    <a:pt x="89944" y="61253"/>
                    <a:pt x="89944" y="61253"/>
                    <a:pt x="89944" y="61253"/>
                  </a:cubicBezTo>
                  <a:cubicBezTo>
                    <a:pt x="86030" y="60548"/>
                    <a:pt x="86030" y="60548"/>
                    <a:pt x="86030" y="60548"/>
                  </a:cubicBezTo>
                  <a:cubicBezTo>
                    <a:pt x="84627" y="63446"/>
                    <a:pt x="84627" y="63446"/>
                    <a:pt x="84627" y="63446"/>
                  </a:cubicBezTo>
                  <a:cubicBezTo>
                    <a:pt x="86916" y="65091"/>
                    <a:pt x="86916" y="65091"/>
                    <a:pt x="86916" y="65091"/>
                  </a:cubicBezTo>
                  <a:cubicBezTo>
                    <a:pt x="87138" y="64699"/>
                    <a:pt x="87138" y="64699"/>
                    <a:pt x="87138" y="64699"/>
                  </a:cubicBezTo>
                  <a:cubicBezTo>
                    <a:pt x="85809" y="63524"/>
                    <a:pt x="85809" y="63524"/>
                    <a:pt x="85809" y="63524"/>
                  </a:cubicBezTo>
                  <a:cubicBezTo>
                    <a:pt x="86399" y="62036"/>
                    <a:pt x="86399" y="62036"/>
                    <a:pt x="86399" y="62036"/>
                  </a:cubicBezTo>
                  <a:cubicBezTo>
                    <a:pt x="89575" y="63681"/>
                    <a:pt x="89575" y="63681"/>
                    <a:pt x="89575" y="63681"/>
                  </a:cubicBezTo>
                  <a:cubicBezTo>
                    <a:pt x="89944" y="67362"/>
                    <a:pt x="89944" y="67362"/>
                    <a:pt x="89944" y="67362"/>
                  </a:cubicBezTo>
                  <a:cubicBezTo>
                    <a:pt x="87581" y="69399"/>
                    <a:pt x="87581" y="69399"/>
                    <a:pt x="87581" y="69399"/>
                  </a:cubicBezTo>
                  <a:cubicBezTo>
                    <a:pt x="85883" y="69086"/>
                    <a:pt x="85883" y="69086"/>
                    <a:pt x="85883" y="69086"/>
                  </a:cubicBezTo>
                  <a:cubicBezTo>
                    <a:pt x="83446" y="68851"/>
                    <a:pt x="83446" y="68851"/>
                    <a:pt x="83446" y="68851"/>
                  </a:cubicBezTo>
                  <a:cubicBezTo>
                    <a:pt x="79236" y="69477"/>
                    <a:pt x="79236" y="69477"/>
                    <a:pt x="79236" y="69477"/>
                  </a:cubicBezTo>
                  <a:cubicBezTo>
                    <a:pt x="75692" y="68694"/>
                    <a:pt x="75692" y="68694"/>
                    <a:pt x="75692" y="68694"/>
                  </a:cubicBezTo>
                  <a:cubicBezTo>
                    <a:pt x="71113" y="61096"/>
                    <a:pt x="71113" y="61096"/>
                    <a:pt x="71113" y="61096"/>
                  </a:cubicBezTo>
                  <a:cubicBezTo>
                    <a:pt x="70375" y="58590"/>
                    <a:pt x="70375" y="58590"/>
                    <a:pt x="70375" y="58590"/>
                  </a:cubicBezTo>
                  <a:cubicBezTo>
                    <a:pt x="70375" y="54438"/>
                    <a:pt x="70375" y="54438"/>
                    <a:pt x="70375" y="54438"/>
                  </a:cubicBezTo>
                  <a:cubicBezTo>
                    <a:pt x="74215" y="47545"/>
                    <a:pt x="74215" y="47545"/>
                    <a:pt x="74215" y="47545"/>
                  </a:cubicBezTo>
                  <a:cubicBezTo>
                    <a:pt x="77021" y="44020"/>
                    <a:pt x="77021" y="44020"/>
                    <a:pt x="77021" y="44020"/>
                  </a:cubicBezTo>
                  <a:cubicBezTo>
                    <a:pt x="79163" y="39712"/>
                    <a:pt x="79163" y="39712"/>
                    <a:pt x="79163" y="39712"/>
                  </a:cubicBezTo>
                  <a:cubicBezTo>
                    <a:pt x="80270" y="34778"/>
                    <a:pt x="80270" y="34778"/>
                    <a:pt x="80270" y="34778"/>
                  </a:cubicBezTo>
                  <a:cubicBezTo>
                    <a:pt x="79606" y="30078"/>
                    <a:pt x="79606" y="30078"/>
                    <a:pt x="79606" y="30078"/>
                  </a:cubicBezTo>
                  <a:cubicBezTo>
                    <a:pt x="76504" y="27180"/>
                    <a:pt x="76504" y="27180"/>
                    <a:pt x="76504" y="27180"/>
                  </a:cubicBezTo>
                  <a:cubicBezTo>
                    <a:pt x="72886" y="28041"/>
                    <a:pt x="72886" y="28041"/>
                    <a:pt x="72886" y="28041"/>
                  </a:cubicBezTo>
                  <a:cubicBezTo>
                    <a:pt x="71261" y="33133"/>
                    <a:pt x="71261" y="33133"/>
                    <a:pt x="71261" y="33133"/>
                  </a:cubicBezTo>
                  <a:cubicBezTo>
                    <a:pt x="76135" y="34308"/>
                    <a:pt x="76135" y="34308"/>
                    <a:pt x="76135" y="34308"/>
                  </a:cubicBezTo>
                  <a:cubicBezTo>
                    <a:pt x="77243" y="31723"/>
                    <a:pt x="77243" y="31723"/>
                    <a:pt x="77243" y="31723"/>
                  </a:cubicBezTo>
                  <a:cubicBezTo>
                    <a:pt x="75692" y="30391"/>
                    <a:pt x="75692" y="30391"/>
                    <a:pt x="75692" y="30391"/>
                  </a:cubicBezTo>
                  <a:cubicBezTo>
                    <a:pt x="74953" y="31174"/>
                    <a:pt x="74953" y="31174"/>
                    <a:pt x="74953" y="31174"/>
                  </a:cubicBezTo>
                  <a:cubicBezTo>
                    <a:pt x="74658" y="31958"/>
                    <a:pt x="74658" y="31958"/>
                    <a:pt x="74658" y="31958"/>
                  </a:cubicBezTo>
                  <a:cubicBezTo>
                    <a:pt x="75618" y="30939"/>
                    <a:pt x="75618" y="30939"/>
                    <a:pt x="75618" y="30939"/>
                  </a:cubicBezTo>
                  <a:cubicBezTo>
                    <a:pt x="76135" y="31801"/>
                    <a:pt x="76135" y="31801"/>
                    <a:pt x="76135" y="31801"/>
                  </a:cubicBezTo>
                  <a:cubicBezTo>
                    <a:pt x="75249" y="33368"/>
                    <a:pt x="75249" y="33368"/>
                    <a:pt x="75249" y="33368"/>
                  </a:cubicBezTo>
                  <a:cubicBezTo>
                    <a:pt x="72960" y="32506"/>
                    <a:pt x="72960" y="32506"/>
                    <a:pt x="72960" y="32506"/>
                  </a:cubicBezTo>
                  <a:cubicBezTo>
                    <a:pt x="73255" y="29843"/>
                    <a:pt x="73255" y="29843"/>
                    <a:pt x="73255" y="29843"/>
                  </a:cubicBezTo>
                  <a:cubicBezTo>
                    <a:pt x="75618" y="28668"/>
                    <a:pt x="75618" y="28668"/>
                    <a:pt x="75618" y="28668"/>
                  </a:cubicBezTo>
                  <a:cubicBezTo>
                    <a:pt x="78276" y="31488"/>
                    <a:pt x="78276" y="31488"/>
                    <a:pt x="78276" y="31488"/>
                  </a:cubicBezTo>
                  <a:cubicBezTo>
                    <a:pt x="78055" y="36422"/>
                    <a:pt x="78055" y="36422"/>
                    <a:pt x="78055" y="36422"/>
                  </a:cubicBezTo>
                  <a:cubicBezTo>
                    <a:pt x="76209" y="41044"/>
                    <a:pt x="76209" y="41044"/>
                    <a:pt x="76209" y="41044"/>
                  </a:cubicBezTo>
                  <a:cubicBezTo>
                    <a:pt x="73403" y="44804"/>
                    <a:pt x="73403" y="44804"/>
                    <a:pt x="73403" y="44804"/>
                  </a:cubicBezTo>
                  <a:cubicBezTo>
                    <a:pt x="70301" y="48485"/>
                    <a:pt x="70301" y="48485"/>
                    <a:pt x="70301" y="48485"/>
                  </a:cubicBezTo>
                  <a:cubicBezTo>
                    <a:pt x="68160" y="52637"/>
                    <a:pt x="68160" y="52637"/>
                    <a:pt x="68160" y="52637"/>
                  </a:cubicBezTo>
                  <a:cubicBezTo>
                    <a:pt x="60775" y="43472"/>
                    <a:pt x="60775" y="43472"/>
                    <a:pt x="60775" y="43472"/>
                  </a:cubicBezTo>
                  <a:cubicBezTo>
                    <a:pt x="55606" y="41279"/>
                    <a:pt x="55606" y="41279"/>
                    <a:pt x="55606" y="41279"/>
                  </a:cubicBezTo>
                  <a:cubicBezTo>
                    <a:pt x="50806" y="43080"/>
                    <a:pt x="50806" y="43080"/>
                    <a:pt x="50806" y="43080"/>
                  </a:cubicBezTo>
                  <a:cubicBezTo>
                    <a:pt x="47999" y="50600"/>
                    <a:pt x="47999" y="50600"/>
                    <a:pt x="47999" y="50600"/>
                  </a:cubicBezTo>
                  <a:cubicBezTo>
                    <a:pt x="53833" y="52558"/>
                    <a:pt x="53833" y="52558"/>
                    <a:pt x="53833" y="52558"/>
                  </a:cubicBezTo>
                  <a:cubicBezTo>
                    <a:pt x="56935" y="49660"/>
                    <a:pt x="56935" y="49660"/>
                    <a:pt x="56935" y="49660"/>
                  </a:cubicBezTo>
                  <a:cubicBezTo>
                    <a:pt x="55827" y="45744"/>
                    <a:pt x="55827" y="45744"/>
                    <a:pt x="55827" y="45744"/>
                  </a:cubicBezTo>
                  <a:cubicBezTo>
                    <a:pt x="52283" y="46057"/>
                    <a:pt x="52283" y="46057"/>
                    <a:pt x="52283" y="46057"/>
                  </a:cubicBezTo>
                  <a:cubicBezTo>
                    <a:pt x="52209" y="48172"/>
                    <a:pt x="52209" y="48172"/>
                    <a:pt x="52209" y="48172"/>
                  </a:cubicBezTo>
                  <a:cubicBezTo>
                    <a:pt x="53243" y="48798"/>
                    <a:pt x="53243" y="48798"/>
                    <a:pt x="53243" y="48798"/>
                  </a:cubicBezTo>
                  <a:cubicBezTo>
                    <a:pt x="54203" y="48955"/>
                    <a:pt x="54203" y="48955"/>
                    <a:pt x="54203" y="48955"/>
                  </a:cubicBezTo>
                  <a:cubicBezTo>
                    <a:pt x="52947" y="48172"/>
                    <a:pt x="52947" y="48172"/>
                    <a:pt x="52947" y="48172"/>
                  </a:cubicBezTo>
                  <a:cubicBezTo>
                    <a:pt x="53021" y="46449"/>
                    <a:pt x="53021" y="46449"/>
                    <a:pt x="53021" y="46449"/>
                  </a:cubicBezTo>
                  <a:cubicBezTo>
                    <a:pt x="56049" y="47859"/>
                    <a:pt x="56049" y="47859"/>
                    <a:pt x="56049" y="47859"/>
                  </a:cubicBezTo>
                  <a:cubicBezTo>
                    <a:pt x="53759" y="51070"/>
                    <a:pt x="53759" y="51070"/>
                    <a:pt x="53759" y="51070"/>
                  </a:cubicBezTo>
                  <a:cubicBezTo>
                    <a:pt x="50510" y="49347"/>
                    <a:pt x="50510" y="49347"/>
                    <a:pt x="50510" y="49347"/>
                  </a:cubicBezTo>
                  <a:cubicBezTo>
                    <a:pt x="51618" y="45039"/>
                    <a:pt x="51618" y="45039"/>
                    <a:pt x="51618" y="45039"/>
                  </a:cubicBezTo>
                  <a:cubicBezTo>
                    <a:pt x="56196" y="43629"/>
                    <a:pt x="56196" y="43629"/>
                    <a:pt x="56196" y="43629"/>
                  </a:cubicBezTo>
                  <a:cubicBezTo>
                    <a:pt x="61218" y="46919"/>
                    <a:pt x="61218" y="46919"/>
                    <a:pt x="61218" y="46919"/>
                  </a:cubicBezTo>
                  <a:cubicBezTo>
                    <a:pt x="67200" y="57415"/>
                    <a:pt x="67200" y="57415"/>
                    <a:pt x="67200" y="57415"/>
                  </a:cubicBezTo>
                  <a:cubicBezTo>
                    <a:pt x="68086" y="60469"/>
                    <a:pt x="68086" y="60469"/>
                    <a:pt x="68086" y="60469"/>
                  </a:cubicBezTo>
                  <a:cubicBezTo>
                    <a:pt x="64910" y="60469"/>
                    <a:pt x="64910" y="60469"/>
                    <a:pt x="64910" y="60469"/>
                  </a:cubicBezTo>
                  <a:cubicBezTo>
                    <a:pt x="61956" y="59765"/>
                    <a:pt x="61956" y="59765"/>
                    <a:pt x="61956" y="59765"/>
                  </a:cubicBezTo>
                  <a:cubicBezTo>
                    <a:pt x="60849" y="57258"/>
                    <a:pt x="60849" y="57258"/>
                    <a:pt x="60849" y="57258"/>
                  </a:cubicBezTo>
                  <a:cubicBezTo>
                    <a:pt x="62695" y="55770"/>
                    <a:pt x="62695" y="55770"/>
                    <a:pt x="62695" y="55770"/>
                  </a:cubicBezTo>
                  <a:cubicBezTo>
                    <a:pt x="63729" y="56553"/>
                    <a:pt x="63729" y="56553"/>
                    <a:pt x="63729" y="56553"/>
                  </a:cubicBezTo>
                  <a:cubicBezTo>
                    <a:pt x="64172" y="57101"/>
                    <a:pt x="64172" y="57101"/>
                    <a:pt x="64172" y="57101"/>
                  </a:cubicBezTo>
                  <a:cubicBezTo>
                    <a:pt x="63876" y="56005"/>
                    <a:pt x="63876" y="56005"/>
                    <a:pt x="63876" y="56005"/>
                  </a:cubicBezTo>
                  <a:cubicBezTo>
                    <a:pt x="62030" y="54595"/>
                    <a:pt x="62030" y="54595"/>
                    <a:pt x="62030" y="54595"/>
                  </a:cubicBezTo>
                  <a:cubicBezTo>
                    <a:pt x="59667" y="57885"/>
                    <a:pt x="59667" y="57885"/>
                    <a:pt x="59667" y="57885"/>
                  </a:cubicBezTo>
                  <a:cubicBezTo>
                    <a:pt x="61587" y="61253"/>
                    <a:pt x="61587" y="61253"/>
                    <a:pt x="61587" y="61253"/>
                  </a:cubicBezTo>
                  <a:cubicBezTo>
                    <a:pt x="64836" y="62114"/>
                    <a:pt x="64836" y="62114"/>
                    <a:pt x="64836" y="62114"/>
                  </a:cubicBezTo>
                  <a:cubicBezTo>
                    <a:pt x="62769" y="66971"/>
                    <a:pt x="62769" y="66971"/>
                    <a:pt x="62769" y="66971"/>
                  </a:cubicBezTo>
                  <a:cubicBezTo>
                    <a:pt x="63064" y="68067"/>
                    <a:pt x="63064" y="68067"/>
                    <a:pt x="63064" y="68067"/>
                  </a:cubicBezTo>
                  <a:cubicBezTo>
                    <a:pt x="63359" y="67049"/>
                    <a:pt x="63359" y="67049"/>
                    <a:pt x="63359" y="67049"/>
                  </a:cubicBezTo>
                  <a:cubicBezTo>
                    <a:pt x="66018" y="63133"/>
                    <a:pt x="66018" y="63133"/>
                    <a:pt x="66018" y="63133"/>
                  </a:cubicBezTo>
                  <a:cubicBezTo>
                    <a:pt x="68898" y="63524"/>
                    <a:pt x="68898" y="63524"/>
                    <a:pt x="68898" y="63524"/>
                  </a:cubicBezTo>
                  <a:cubicBezTo>
                    <a:pt x="70301" y="67049"/>
                    <a:pt x="70301" y="67049"/>
                    <a:pt x="70301" y="67049"/>
                  </a:cubicBezTo>
                  <a:cubicBezTo>
                    <a:pt x="72443" y="70026"/>
                    <a:pt x="72443" y="70026"/>
                    <a:pt x="72443" y="70026"/>
                  </a:cubicBezTo>
                  <a:cubicBezTo>
                    <a:pt x="69710" y="72532"/>
                    <a:pt x="69710" y="72532"/>
                    <a:pt x="69710" y="72532"/>
                  </a:cubicBezTo>
                  <a:cubicBezTo>
                    <a:pt x="69489" y="76840"/>
                    <a:pt x="69489" y="76840"/>
                    <a:pt x="69489" y="76840"/>
                  </a:cubicBezTo>
                  <a:cubicBezTo>
                    <a:pt x="72369" y="80365"/>
                    <a:pt x="72369" y="80365"/>
                    <a:pt x="72369" y="80365"/>
                  </a:cubicBezTo>
                  <a:cubicBezTo>
                    <a:pt x="74658" y="78407"/>
                    <a:pt x="74658" y="78407"/>
                    <a:pt x="74658" y="78407"/>
                  </a:cubicBezTo>
                  <a:cubicBezTo>
                    <a:pt x="75027" y="76527"/>
                    <a:pt x="75027" y="76527"/>
                    <a:pt x="75027" y="76527"/>
                  </a:cubicBezTo>
                  <a:cubicBezTo>
                    <a:pt x="74732" y="74804"/>
                    <a:pt x="74732" y="74804"/>
                    <a:pt x="74732" y="74804"/>
                  </a:cubicBezTo>
                  <a:cubicBezTo>
                    <a:pt x="73403" y="74647"/>
                    <a:pt x="73403" y="74647"/>
                    <a:pt x="73403" y="74647"/>
                  </a:cubicBezTo>
                  <a:cubicBezTo>
                    <a:pt x="72738" y="75744"/>
                    <a:pt x="72738" y="75744"/>
                    <a:pt x="72738" y="75744"/>
                  </a:cubicBezTo>
                  <a:cubicBezTo>
                    <a:pt x="73846" y="75195"/>
                    <a:pt x="73846" y="75195"/>
                    <a:pt x="73846" y="75195"/>
                  </a:cubicBezTo>
                  <a:cubicBezTo>
                    <a:pt x="74067" y="75822"/>
                    <a:pt x="74067" y="75822"/>
                    <a:pt x="74067" y="75822"/>
                  </a:cubicBezTo>
                  <a:cubicBezTo>
                    <a:pt x="73550" y="77624"/>
                    <a:pt x="73550" y="77624"/>
                    <a:pt x="73550" y="77624"/>
                  </a:cubicBezTo>
                  <a:cubicBezTo>
                    <a:pt x="72516" y="78798"/>
                    <a:pt x="72516" y="78798"/>
                    <a:pt x="72516" y="78798"/>
                  </a:cubicBezTo>
                  <a:cubicBezTo>
                    <a:pt x="72073" y="78172"/>
                    <a:pt x="72073" y="78172"/>
                    <a:pt x="72073" y="78172"/>
                  </a:cubicBezTo>
                  <a:cubicBezTo>
                    <a:pt x="71630" y="77075"/>
                    <a:pt x="71630" y="77075"/>
                    <a:pt x="71630" y="77075"/>
                  </a:cubicBezTo>
                  <a:cubicBezTo>
                    <a:pt x="71261" y="75039"/>
                    <a:pt x="71261" y="75039"/>
                    <a:pt x="71261" y="75039"/>
                  </a:cubicBezTo>
                  <a:cubicBezTo>
                    <a:pt x="72960" y="72532"/>
                    <a:pt x="72960" y="72532"/>
                    <a:pt x="72960" y="72532"/>
                  </a:cubicBezTo>
                  <a:cubicBezTo>
                    <a:pt x="74880" y="72062"/>
                    <a:pt x="74880" y="72062"/>
                    <a:pt x="74880" y="72062"/>
                  </a:cubicBezTo>
                  <a:cubicBezTo>
                    <a:pt x="77021" y="72610"/>
                    <a:pt x="77021" y="72610"/>
                    <a:pt x="77021" y="72610"/>
                  </a:cubicBezTo>
                  <a:cubicBezTo>
                    <a:pt x="81378" y="72532"/>
                    <a:pt x="81378" y="72532"/>
                    <a:pt x="81378" y="72532"/>
                  </a:cubicBezTo>
                  <a:cubicBezTo>
                    <a:pt x="84406" y="72297"/>
                    <a:pt x="84406" y="72297"/>
                    <a:pt x="84406" y="72297"/>
                  </a:cubicBezTo>
                  <a:cubicBezTo>
                    <a:pt x="88024" y="73864"/>
                    <a:pt x="88024" y="73864"/>
                    <a:pt x="88024" y="73864"/>
                  </a:cubicBezTo>
                  <a:cubicBezTo>
                    <a:pt x="92529" y="79347"/>
                    <a:pt x="92529" y="79347"/>
                    <a:pt x="92529" y="79347"/>
                  </a:cubicBezTo>
                  <a:cubicBezTo>
                    <a:pt x="93119" y="81697"/>
                    <a:pt x="93119" y="81697"/>
                    <a:pt x="93119" y="81697"/>
                  </a:cubicBezTo>
                  <a:cubicBezTo>
                    <a:pt x="91421" y="86318"/>
                    <a:pt x="91421" y="86318"/>
                    <a:pt x="91421" y="86318"/>
                  </a:cubicBezTo>
                  <a:cubicBezTo>
                    <a:pt x="89501" y="95091"/>
                    <a:pt x="89501" y="95091"/>
                    <a:pt x="89501" y="95091"/>
                  </a:cubicBezTo>
                  <a:cubicBezTo>
                    <a:pt x="88541" y="102062"/>
                    <a:pt x="88541" y="102062"/>
                    <a:pt x="88541" y="102062"/>
                  </a:cubicBezTo>
                  <a:cubicBezTo>
                    <a:pt x="88541" y="102140"/>
                    <a:pt x="88541" y="102140"/>
                    <a:pt x="88541" y="102140"/>
                  </a:cubicBezTo>
                  <a:cubicBezTo>
                    <a:pt x="88541" y="101122"/>
                    <a:pt x="88467" y="100339"/>
                    <a:pt x="88246" y="99791"/>
                  </a:cubicBezTo>
                  <a:cubicBezTo>
                    <a:pt x="87655" y="97754"/>
                    <a:pt x="86104" y="94699"/>
                    <a:pt x="81156" y="95091"/>
                  </a:cubicBezTo>
                  <a:cubicBezTo>
                    <a:pt x="81009" y="95091"/>
                    <a:pt x="81378" y="92506"/>
                    <a:pt x="81378" y="92506"/>
                  </a:cubicBezTo>
                  <a:cubicBezTo>
                    <a:pt x="79975" y="93133"/>
                    <a:pt x="79975" y="93133"/>
                    <a:pt x="79975" y="93133"/>
                  </a:cubicBezTo>
                  <a:cubicBezTo>
                    <a:pt x="79975" y="93133"/>
                    <a:pt x="79384" y="94464"/>
                    <a:pt x="79163" y="95091"/>
                  </a:cubicBezTo>
                  <a:cubicBezTo>
                    <a:pt x="79015" y="95169"/>
                    <a:pt x="72886" y="93994"/>
                    <a:pt x="71630" y="100574"/>
                  </a:cubicBezTo>
                  <a:cubicBezTo>
                    <a:pt x="71187" y="103002"/>
                    <a:pt x="71630" y="105117"/>
                    <a:pt x="72960" y="106684"/>
                  </a:cubicBezTo>
                  <a:cubicBezTo>
                    <a:pt x="73329" y="107154"/>
                    <a:pt x="73772" y="107624"/>
                    <a:pt x="74289" y="107937"/>
                  </a:cubicBezTo>
                  <a:cubicBezTo>
                    <a:pt x="67643" y="106449"/>
                    <a:pt x="67643" y="106449"/>
                    <a:pt x="67643" y="106449"/>
                  </a:cubicBezTo>
                  <a:cubicBezTo>
                    <a:pt x="49772" y="115613"/>
                    <a:pt x="49772" y="115613"/>
                    <a:pt x="49772" y="115613"/>
                  </a:cubicBezTo>
                  <a:cubicBezTo>
                    <a:pt x="42535" y="113107"/>
                    <a:pt x="42535" y="113107"/>
                    <a:pt x="42535" y="113107"/>
                  </a:cubicBezTo>
                  <a:cubicBezTo>
                    <a:pt x="33969" y="117493"/>
                    <a:pt x="33969" y="117493"/>
                    <a:pt x="33969" y="117493"/>
                  </a:cubicBezTo>
                  <a:cubicBezTo>
                    <a:pt x="33526" y="117571"/>
                    <a:pt x="33526" y="117571"/>
                    <a:pt x="33526" y="117571"/>
                  </a:cubicBezTo>
                  <a:cubicBezTo>
                    <a:pt x="31975" y="113968"/>
                    <a:pt x="31975" y="113968"/>
                    <a:pt x="31975" y="113968"/>
                  </a:cubicBezTo>
                  <a:cubicBezTo>
                    <a:pt x="31753" y="109033"/>
                    <a:pt x="31753" y="109033"/>
                    <a:pt x="31753" y="109033"/>
                  </a:cubicBezTo>
                  <a:cubicBezTo>
                    <a:pt x="30572" y="107154"/>
                    <a:pt x="30572" y="107154"/>
                    <a:pt x="30572" y="107154"/>
                  </a:cubicBezTo>
                  <a:cubicBezTo>
                    <a:pt x="33009" y="103472"/>
                    <a:pt x="33009" y="103472"/>
                    <a:pt x="33009" y="103472"/>
                  </a:cubicBezTo>
                  <a:cubicBezTo>
                    <a:pt x="33156" y="99634"/>
                    <a:pt x="33156" y="99634"/>
                    <a:pt x="33156" y="99634"/>
                  </a:cubicBezTo>
                  <a:cubicBezTo>
                    <a:pt x="31236" y="96422"/>
                    <a:pt x="31236" y="96422"/>
                    <a:pt x="31236" y="96422"/>
                  </a:cubicBezTo>
                  <a:cubicBezTo>
                    <a:pt x="29464" y="96344"/>
                    <a:pt x="29464" y="96344"/>
                    <a:pt x="29464" y="96344"/>
                  </a:cubicBezTo>
                  <a:cubicBezTo>
                    <a:pt x="27913" y="97127"/>
                    <a:pt x="27913" y="97127"/>
                    <a:pt x="27913" y="97127"/>
                  </a:cubicBezTo>
                  <a:cubicBezTo>
                    <a:pt x="28356" y="99634"/>
                    <a:pt x="28356" y="99634"/>
                    <a:pt x="28356" y="99634"/>
                  </a:cubicBezTo>
                  <a:cubicBezTo>
                    <a:pt x="30055" y="99556"/>
                    <a:pt x="30055" y="99556"/>
                    <a:pt x="30055" y="99556"/>
                  </a:cubicBezTo>
                  <a:cubicBezTo>
                    <a:pt x="29981" y="99321"/>
                    <a:pt x="29981" y="99321"/>
                    <a:pt x="29981" y="99321"/>
                  </a:cubicBezTo>
                  <a:cubicBezTo>
                    <a:pt x="28873" y="98851"/>
                    <a:pt x="28873" y="98851"/>
                    <a:pt x="28873" y="98851"/>
                  </a:cubicBezTo>
                  <a:cubicBezTo>
                    <a:pt x="28726" y="97676"/>
                    <a:pt x="28726" y="97676"/>
                    <a:pt x="28726" y="97676"/>
                  </a:cubicBezTo>
                  <a:cubicBezTo>
                    <a:pt x="29538" y="97206"/>
                    <a:pt x="29538" y="97206"/>
                    <a:pt x="29538" y="97206"/>
                  </a:cubicBezTo>
                  <a:cubicBezTo>
                    <a:pt x="30646" y="97284"/>
                    <a:pt x="30646" y="97284"/>
                    <a:pt x="30646" y="97284"/>
                  </a:cubicBezTo>
                  <a:cubicBezTo>
                    <a:pt x="32344" y="100026"/>
                    <a:pt x="32344" y="100026"/>
                    <a:pt x="32344" y="100026"/>
                  </a:cubicBezTo>
                  <a:cubicBezTo>
                    <a:pt x="31975" y="103080"/>
                    <a:pt x="31975" y="103080"/>
                    <a:pt x="31975" y="103080"/>
                  </a:cubicBezTo>
                  <a:cubicBezTo>
                    <a:pt x="30055" y="105509"/>
                    <a:pt x="30055" y="105509"/>
                    <a:pt x="30055" y="105509"/>
                  </a:cubicBezTo>
                  <a:cubicBezTo>
                    <a:pt x="28430" y="106057"/>
                    <a:pt x="28430" y="106057"/>
                    <a:pt x="28430" y="106057"/>
                  </a:cubicBezTo>
                  <a:cubicBezTo>
                    <a:pt x="26363" y="105900"/>
                    <a:pt x="26363" y="105900"/>
                    <a:pt x="26363" y="105900"/>
                  </a:cubicBezTo>
                  <a:cubicBezTo>
                    <a:pt x="23187" y="106684"/>
                    <a:pt x="23187" y="106684"/>
                    <a:pt x="23187" y="106684"/>
                  </a:cubicBezTo>
                  <a:cubicBezTo>
                    <a:pt x="20824" y="108485"/>
                    <a:pt x="20824" y="108485"/>
                    <a:pt x="20824" y="108485"/>
                  </a:cubicBezTo>
                  <a:cubicBezTo>
                    <a:pt x="20381" y="108642"/>
                    <a:pt x="20381" y="108642"/>
                    <a:pt x="20381" y="108642"/>
                  </a:cubicBezTo>
                  <a:cubicBezTo>
                    <a:pt x="20603" y="106370"/>
                    <a:pt x="20603" y="106370"/>
                    <a:pt x="20603" y="106370"/>
                  </a:cubicBezTo>
                  <a:cubicBezTo>
                    <a:pt x="20529" y="105979"/>
                    <a:pt x="20529" y="105979"/>
                    <a:pt x="20529" y="105979"/>
                  </a:cubicBezTo>
                  <a:cubicBezTo>
                    <a:pt x="21046" y="103315"/>
                    <a:pt x="21046" y="103315"/>
                    <a:pt x="21046" y="103315"/>
                  </a:cubicBezTo>
                  <a:cubicBezTo>
                    <a:pt x="18535" y="105430"/>
                    <a:pt x="18535" y="105430"/>
                    <a:pt x="18535" y="105430"/>
                  </a:cubicBezTo>
                  <a:cubicBezTo>
                    <a:pt x="16689" y="105509"/>
                    <a:pt x="16689" y="105509"/>
                    <a:pt x="16689" y="105509"/>
                  </a:cubicBezTo>
                  <a:cubicBezTo>
                    <a:pt x="14030" y="103707"/>
                    <a:pt x="14030" y="103707"/>
                    <a:pt x="14030" y="103707"/>
                  </a:cubicBezTo>
                  <a:cubicBezTo>
                    <a:pt x="15064" y="106605"/>
                    <a:pt x="15064" y="106605"/>
                    <a:pt x="15064" y="106605"/>
                  </a:cubicBezTo>
                  <a:cubicBezTo>
                    <a:pt x="14990" y="108407"/>
                    <a:pt x="14990" y="108407"/>
                    <a:pt x="14990" y="108407"/>
                  </a:cubicBezTo>
                  <a:cubicBezTo>
                    <a:pt x="15507" y="109268"/>
                    <a:pt x="15507" y="109268"/>
                    <a:pt x="15507" y="109268"/>
                  </a:cubicBezTo>
                  <a:cubicBezTo>
                    <a:pt x="16910" y="110052"/>
                    <a:pt x="16910" y="110052"/>
                    <a:pt x="16910" y="110052"/>
                  </a:cubicBezTo>
                  <a:cubicBezTo>
                    <a:pt x="18461" y="110052"/>
                    <a:pt x="18461" y="110052"/>
                    <a:pt x="18461" y="110052"/>
                  </a:cubicBezTo>
                  <a:cubicBezTo>
                    <a:pt x="18683" y="110130"/>
                    <a:pt x="18683" y="110130"/>
                    <a:pt x="18683" y="110130"/>
                  </a:cubicBezTo>
                  <a:cubicBezTo>
                    <a:pt x="18535" y="113890"/>
                    <a:pt x="18535" y="113890"/>
                    <a:pt x="18535" y="113890"/>
                  </a:cubicBezTo>
                  <a:lnTo>
                    <a:pt x="17575" y="118355"/>
                  </a:lnTo>
                  <a:close/>
                  <a:moveTo>
                    <a:pt x="83150" y="101514"/>
                  </a:moveTo>
                  <a:cubicBezTo>
                    <a:pt x="81452" y="103785"/>
                    <a:pt x="81452" y="103785"/>
                    <a:pt x="81452" y="103785"/>
                  </a:cubicBezTo>
                  <a:cubicBezTo>
                    <a:pt x="79089" y="102767"/>
                    <a:pt x="79089" y="102767"/>
                    <a:pt x="79089" y="102767"/>
                  </a:cubicBezTo>
                  <a:cubicBezTo>
                    <a:pt x="79384" y="102532"/>
                    <a:pt x="83150" y="101514"/>
                    <a:pt x="83150" y="101514"/>
                  </a:cubicBezTo>
                  <a:close/>
                  <a:moveTo>
                    <a:pt x="78498" y="104177"/>
                  </a:moveTo>
                  <a:cubicBezTo>
                    <a:pt x="77390" y="103942"/>
                    <a:pt x="77390" y="103942"/>
                    <a:pt x="77390" y="103942"/>
                  </a:cubicBezTo>
                  <a:cubicBezTo>
                    <a:pt x="78055" y="102924"/>
                    <a:pt x="78055" y="102924"/>
                    <a:pt x="78055" y="102924"/>
                  </a:cubicBezTo>
                  <a:lnTo>
                    <a:pt x="78498" y="104177"/>
                  </a:lnTo>
                  <a:close/>
                  <a:moveTo>
                    <a:pt x="77612" y="102140"/>
                  </a:moveTo>
                  <a:cubicBezTo>
                    <a:pt x="75396" y="102454"/>
                    <a:pt x="75396" y="102454"/>
                    <a:pt x="75396" y="102454"/>
                  </a:cubicBezTo>
                  <a:cubicBezTo>
                    <a:pt x="75396" y="102454"/>
                    <a:pt x="74880" y="100104"/>
                    <a:pt x="74584" y="99556"/>
                  </a:cubicBezTo>
                  <a:cubicBezTo>
                    <a:pt x="75396" y="100104"/>
                    <a:pt x="77612" y="102140"/>
                    <a:pt x="77612" y="102140"/>
                  </a:cubicBezTo>
                  <a:close/>
                  <a:moveTo>
                    <a:pt x="73476" y="102140"/>
                  </a:moveTo>
                  <a:cubicBezTo>
                    <a:pt x="74953" y="104569"/>
                    <a:pt x="79015" y="105430"/>
                    <a:pt x="79015" y="105430"/>
                  </a:cubicBezTo>
                  <a:cubicBezTo>
                    <a:pt x="79753" y="106605"/>
                    <a:pt x="79753" y="106605"/>
                    <a:pt x="79753" y="106605"/>
                  </a:cubicBezTo>
                  <a:cubicBezTo>
                    <a:pt x="80861" y="105430"/>
                    <a:pt x="80861" y="105430"/>
                    <a:pt x="80861" y="105430"/>
                  </a:cubicBezTo>
                  <a:cubicBezTo>
                    <a:pt x="82559" y="105195"/>
                    <a:pt x="83298" y="103864"/>
                    <a:pt x="83446" y="103472"/>
                  </a:cubicBezTo>
                  <a:cubicBezTo>
                    <a:pt x="83446" y="103550"/>
                    <a:pt x="83519" y="104099"/>
                    <a:pt x="83446" y="103550"/>
                  </a:cubicBezTo>
                  <a:cubicBezTo>
                    <a:pt x="82781" y="109347"/>
                    <a:pt x="77095" y="106997"/>
                    <a:pt x="77095" y="106997"/>
                  </a:cubicBezTo>
                  <a:cubicBezTo>
                    <a:pt x="76504" y="105352"/>
                    <a:pt x="76504" y="105352"/>
                    <a:pt x="76504" y="105352"/>
                  </a:cubicBezTo>
                  <a:cubicBezTo>
                    <a:pt x="75249" y="106135"/>
                    <a:pt x="75249" y="106135"/>
                    <a:pt x="75249" y="106135"/>
                  </a:cubicBezTo>
                  <a:cubicBezTo>
                    <a:pt x="73476" y="104255"/>
                    <a:pt x="73476" y="102140"/>
                    <a:pt x="73476" y="102140"/>
                  </a:cubicBezTo>
                  <a:close/>
                  <a:moveTo>
                    <a:pt x="29390" y="115300"/>
                  </a:moveTo>
                  <a:cubicBezTo>
                    <a:pt x="29464" y="110913"/>
                    <a:pt x="29464" y="110913"/>
                    <a:pt x="29464" y="110913"/>
                  </a:cubicBezTo>
                  <a:cubicBezTo>
                    <a:pt x="29981" y="112793"/>
                    <a:pt x="29981" y="112793"/>
                    <a:pt x="29981" y="112793"/>
                  </a:cubicBezTo>
                  <a:cubicBezTo>
                    <a:pt x="31606" y="115065"/>
                    <a:pt x="31606" y="115065"/>
                    <a:pt x="31606" y="115065"/>
                  </a:cubicBezTo>
                  <a:cubicBezTo>
                    <a:pt x="32492" y="117336"/>
                    <a:pt x="32492" y="117336"/>
                    <a:pt x="32492" y="117336"/>
                  </a:cubicBezTo>
                  <a:cubicBezTo>
                    <a:pt x="32344" y="117650"/>
                    <a:pt x="32344" y="117650"/>
                    <a:pt x="32344" y="117650"/>
                  </a:cubicBezTo>
                  <a:cubicBezTo>
                    <a:pt x="28799" y="117885"/>
                    <a:pt x="28799" y="117885"/>
                    <a:pt x="28799" y="117885"/>
                  </a:cubicBezTo>
                  <a:lnTo>
                    <a:pt x="29390" y="115300"/>
                  </a:lnTo>
                  <a:close/>
                  <a:moveTo>
                    <a:pt x="21858" y="112793"/>
                  </a:moveTo>
                  <a:cubicBezTo>
                    <a:pt x="25329" y="110287"/>
                    <a:pt x="25329" y="110287"/>
                    <a:pt x="25329" y="110287"/>
                  </a:cubicBezTo>
                  <a:cubicBezTo>
                    <a:pt x="26879" y="111227"/>
                    <a:pt x="26879" y="111227"/>
                    <a:pt x="26879" y="111227"/>
                  </a:cubicBezTo>
                  <a:cubicBezTo>
                    <a:pt x="28283" y="114830"/>
                    <a:pt x="28283" y="114830"/>
                    <a:pt x="28283" y="114830"/>
                  </a:cubicBezTo>
                  <a:cubicBezTo>
                    <a:pt x="28135" y="117415"/>
                    <a:pt x="28135" y="117415"/>
                    <a:pt x="28135" y="117415"/>
                  </a:cubicBezTo>
                  <a:cubicBezTo>
                    <a:pt x="27766" y="117963"/>
                    <a:pt x="27766" y="117963"/>
                    <a:pt x="27766" y="117963"/>
                  </a:cubicBezTo>
                  <a:cubicBezTo>
                    <a:pt x="21636" y="118433"/>
                    <a:pt x="21636" y="118433"/>
                    <a:pt x="21636" y="118433"/>
                  </a:cubicBezTo>
                  <a:cubicBezTo>
                    <a:pt x="21489" y="113890"/>
                    <a:pt x="21489" y="113890"/>
                    <a:pt x="21489" y="113890"/>
                  </a:cubicBezTo>
                  <a:lnTo>
                    <a:pt x="21858" y="112793"/>
                  </a:lnTo>
                  <a:close/>
                  <a:moveTo>
                    <a:pt x="19643" y="114830"/>
                  </a:moveTo>
                  <a:cubicBezTo>
                    <a:pt x="19864" y="113733"/>
                    <a:pt x="19864" y="113733"/>
                    <a:pt x="19864" y="113733"/>
                  </a:cubicBezTo>
                  <a:cubicBezTo>
                    <a:pt x="20160" y="113812"/>
                    <a:pt x="20160" y="113812"/>
                    <a:pt x="20160" y="113812"/>
                  </a:cubicBezTo>
                  <a:cubicBezTo>
                    <a:pt x="20381" y="113968"/>
                    <a:pt x="20381" y="113968"/>
                    <a:pt x="20381" y="113968"/>
                  </a:cubicBezTo>
                  <a:cubicBezTo>
                    <a:pt x="20898" y="118041"/>
                    <a:pt x="20898" y="118041"/>
                    <a:pt x="20898" y="118041"/>
                  </a:cubicBezTo>
                  <a:cubicBezTo>
                    <a:pt x="20307" y="118511"/>
                    <a:pt x="20307" y="118511"/>
                    <a:pt x="20307" y="118511"/>
                  </a:cubicBezTo>
                  <a:cubicBezTo>
                    <a:pt x="18240" y="118668"/>
                    <a:pt x="18240" y="118668"/>
                    <a:pt x="18240" y="118668"/>
                  </a:cubicBezTo>
                  <a:lnTo>
                    <a:pt x="19643" y="1148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2161565" y="2836131"/>
              <a:ext cx="214200" cy="103200"/>
            </a:xfrm>
            <a:custGeom>
              <a:avLst/>
              <a:gdLst/>
              <a:ahLst/>
              <a:cxnLst/>
              <a:rect l="l" t="t" r="r" b="b"/>
              <a:pathLst>
                <a:path w="120000" h="120000" extrusionOk="0">
                  <a:moveTo>
                    <a:pt x="14558" y="53636"/>
                  </a:moveTo>
                  <a:cubicBezTo>
                    <a:pt x="21617" y="50909"/>
                    <a:pt x="31764" y="60909"/>
                    <a:pt x="28676" y="78181"/>
                  </a:cubicBezTo>
                  <a:cubicBezTo>
                    <a:pt x="38382" y="71818"/>
                    <a:pt x="48088" y="100000"/>
                    <a:pt x="45882" y="120000"/>
                  </a:cubicBezTo>
                  <a:cubicBezTo>
                    <a:pt x="49852" y="107272"/>
                    <a:pt x="63529" y="86363"/>
                    <a:pt x="74117" y="105454"/>
                  </a:cubicBezTo>
                  <a:cubicBezTo>
                    <a:pt x="75441" y="88181"/>
                    <a:pt x="86911" y="82727"/>
                    <a:pt x="94411" y="90909"/>
                  </a:cubicBezTo>
                  <a:cubicBezTo>
                    <a:pt x="94852" y="66363"/>
                    <a:pt x="111176" y="77272"/>
                    <a:pt x="120000" y="84545"/>
                  </a:cubicBezTo>
                  <a:cubicBezTo>
                    <a:pt x="117352" y="72727"/>
                    <a:pt x="108970" y="58181"/>
                    <a:pt x="104117" y="52727"/>
                  </a:cubicBezTo>
                  <a:cubicBezTo>
                    <a:pt x="92647" y="41818"/>
                    <a:pt x="84264" y="43636"/>
                    <a:pt x="84264" y="43636"/>
                  </a:cubicBezTo>
                  <a:cubicBezTo>
                    <a:pt x="84264" y="43636"/>
                    <a:pt x="82941" y="81818"/>
                    <a:pt x="60441" y="80000"/>
                  </a:cubicBezTo>
                  <a:cubicBezTo>
                    <a:pt x="59558" y="77272"/>
                    <a:pt x="63529" y="67272"/>
                    <a:pt x="63970" y="65454"/>
                  </a:cubicBezTo>
                  <a:cubicBezTo>
                    <a:pt x="61323" y="66363"/>
                    <a:pt x="59117" y="69090"/>
                    <a:pt x="56911" y="67272"/>
                  </a:cubicBezTo>
                  <a:cubicBezTo>
                    <a:pt x="53823" y="65454"/>
                    <a:pt x="54264" y="63636"/>
                    <a:pt x="52941" y="57272"/>
                  </a:cubicBezTo>
                  <a:cubicBezTo>
                    <a:pt x="52058" y="61818"/>
                    <a:pt x="51176" y="68181"/>
                    <a:pt x="49852" y="71818"/>
                  </a:cubicBezTo>
                  <a:cubicBezTo>
                    <a:pt x="41470" y="59090"/>
                    <a:pt x="39264" y="33636"/>
                    <a:pt x="39705" y="23636"/>
                  </a:cubicBezTo>
                  <a:cubicBezTo>
                    <a:pt x="36176" y="12727"/>
                    <a:pt x="11911" y="0"/>
                    <a:pt x="0" y="30000"/>
                  </a:cubicBezTo>
                  <a:cubicBezTo>
                    <a:pt x="7058" y="30909"/>
                    <a:pt x="16764" y="34545"/>
                    <a:pt x="14558" y="536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1855177" y="2447193"/>
              <a:ext cx="1377900" cy="834900"/>
            </a:xfrm>
            <a:custGeom>
              <a:avLst/>
              <a:gdLst/>
              <a:ahLst/>
              <a:cxnLst/>
              <a:rect l="l" t="t" r="r" b="b"/>
              <a:pathLst>
                <a:path w="120000" h="120000" extrusionOk="0">
                  <a:moveTo>
                    <a:pt x="108102" y="111283"/>
                  </a:moveTo>
                  <a:cubicBezTo>
                    <a:pt x="105572" y="113433"/>
                    <a:pt x="105572" y="113433"/>
                    <a:pt x="105572" y="113433"/>
                  </a:cubicBezTo>
                  <a:cubicBezTo>
                    <a:pt x="99076" y="107547"/>
                    <a:pt x="99076" y="107547"/>
                    <a:pt x="99076" y="107547"/>
                  </a:cubicBezTo>
                  <a:cubicBezTo>
                    <a:pt x="81914" y="109584"/>
                    <a:pt x="81914" y="109584"/>
                    <a:pt x="81914" y="109584"/>
                  </a:cubicBezTo>
                  <a:cubicBezTo>
                    <a:pt x="78632" y="108339"/>
                    <a:pt x="78632" y="108339"/>
                    <a:pt x="78632" y="108339"/>
                  </a:cubicBezTo>
                  <a:cubicBezTo>
                    <a:pt x="82188" y="88867"/>
                    <a:pt x="82188" y="88867"/>
                    <a:pt x="82188" y="88867"/>
                  </a:cubicBezTo>
                  <a:cubicBezTo>
                    <a:pt x="73709" y="91245"/>
                    <a:pt x="73709" y="91245"/>
                    <a:pt x="73709" y="91245"/>
                  </a:cubicBezTo>
                  <a:cubicBezTo>
                    <a:pt x="73709" y="106528"/>
                    <a:pt x="73709" y="106528"/>
                    <a:pt x="73709" y="106528"/>
                  </a:cubicBezTo>
                  <a:cubicBezTo>
                    <a:pt x="70564" y="103698"/>
                    <a:pt x="70564" y="103698"/>
                    <a:pt x="70564" y="103698"/>
                  </a:cubicBezTo>
                  <a:cubicBezTo>
                    <a:pt x="67965" y="105283"/>
                    <a:pt x="67965" y="105283"/>
                    <a:pt x="67965" y="105283"/>
                  </a:cubicBezTo>
                  <a:cubicBezTo>
                    <a:pt x="66598" y="97584"/>
                    <a:pt x="66598" y="97584"/>
                    <a:pt x="66598" y="97584"/>
                  </a:cubicBezTo>
                  <a:cubicBezTo>
                    <a:pt x="69128" y="97358"/>
                    <a:pt x="69128" y="97358"/>
                    <a:pt x="69128" y="97358"/>
                  </a:cubicBezTo>
                  <a:cubicBezTo>
                    <a:pt x="68854" y="96000"/>
                    <a:pt x="68854" y="96000"/>
                    <a:pt x="68854" y="96000"/>
                  </a:cubicBezTo>
                  <a:cubicBezTo>
                    <a:pt x="66324" y="96226"/>
                    <a:pt x="66324" y="96226"/>
                    <a:pt x="66324" y="96226"/>
                  </a:cubicBezTo>
                  <a:cubicBezTo>
                    <a:pt x="65777" y="93283"/>
                    <a:pt x="65777" y="93283"/>
                    <a:pt x="65777" y="93283"/>
                  </a:cubicBezTo>
                  <a:cubicBezTo>
                    <a:pt x="65025" y="93283"/>
                    <a:pt x="65025" y="93283"/>
                    <a:pt x="65025" y="93283"/>
                  </a:cubicBezTo>
                  <a:cubicBezTo>
                    <a:pt x="65367" y="96339"/>
                    <a:pt x="65367" y="96339"/>
                    <a:pt x="65367" y="96339"/>
                  </a:cubicBezTo>
                  <a:cubicBezTo>
                    <a:pt x="62837" y="96679"/>
                    <a:pt x="62837" y="96679"/>
                    <a:pt x="62837" y="96679"/>
                  </a:cubicBezTo>
                  <a:cubicBezTo>
                    <a:pt x="62837" y="98037"/>
                    <a:pt x="62837" y="98037"/>
                    <a:pt x="62837" y="98037"/>
                  </a:cubicBezTo>
                  <a:cubicBezTo>
                    <a:pt x="65504" y="97698"/>
                    <a:pt x="65504" y="97698"/>
                    <a:pt x="65504" y="97698"/>
                  </a:cubicBezTo>
                  <a:cubicBezTo>
                    <a:pt x="66461" y="106188"/>
                    <a:pt x="66461" y="106188"/>
                    <a:pt x="66461" y="106188"/>
                  </a:cubicBezTo>
                  <a:cubicBezTo>
                    <a:pt x="65982" y="106528"/>
                    <a:pt x="65982" y="106528"/>
                    <a:pt x="65982" y="106528"/>
                  </a:cubicBezTo>
                  <a:cubicBezTo>
                    <a:pt x="60102" y="100528"/>
                    <a:pt x="60102" y="100528"/>
                    <a:pt x="60102" y="100528"/>
                  </a:cubicBezTo>
                  <a:cubicBezTo>
                    <a:pt x="57641" y="100415"/>
                    <a:pt x="57641" y="100415"/>
                    <a:pt x="57641" y="100415"/>
                  </a:cubicBezTo>
                  <a:cubicBezTo>
                    <a:pt x="60307" y="84905"/>
                    <a:pt x="60307" y="84905"/>
                    <a:pt x="60307" y="84905"/>
                  </a:cubicBezTo>
                  <a:cubicBezTo>
                    <a:pt x="65025" y="84000"/>
                    <a:pt x="65025" y="84000"/>
                    <a:pt x="65025" y="84000"/>
                  </a:cubicBezTo>
                  <a:cubicBezTo>
                    <a:pt x="65025" y="80150"/>
                    <a:pt x="65025" y="80150"/>
                    <a:pt x="65025" y="80150"/>
                  </a:cubicBezTo>
                  <a:cubicBezTo>
                    <a:pt x="60854" y="81622"/>
                    <a:pt x="60854" y="81622"/>
                    <a:pt x="60854" y="81622"/>
                  </a:cubicBezTo>
                  <a:cubicBezTo>
                    <a:pt x="61811" y="76301"/>
                    <a:pt x="61811" y="76301"/>
                    <a:pt x="61811" y="76301"/>
                  </a:cubicBezTo>
                  <a:cubicBezTo>
                    <a:pt x="60239" y="76301"/>
                    <a:pt x="60239" y="76301"/>
                    <a:pt x="60239" y="76301"/>
                  </a:cubicBezTo>
                  <a:cubicBezTo>
                    <a:pt x="60239" y="76301"/>
                    <a:pt x="59829" y="78792"/>
                    <a:pt x="59282" y="82188"/>
                  </a:cubicBezTo>
                  <a:cubicBezTo>
                    <a:pt x="54222" y="84000"/>
                    <a:pt x="54222" y="84000"/>
                    <a:pt x="54222" y="84000"/>
                  </a:cubicBezTo>
                  <a:cubicBezTo>
                    <a:pt x="54222" y="86150"/>
                    <a:pt x="54222" y="86150"/>
                    <a:pt x="54222" y="86150"/>
                  </a:cubicBezTo>
                  <a:cubicBezTo>
                    <a:pt x="58735" y="85245"/>
                    <a:pt x="58735" y="85245"/>
                    <a:pt x="58735" y="85245"/>
                  </a:cubicBezTo>
                  <a:cubicBezTo>
                    <a:pt x="57846" y="90339"/>
                    <a:pt x="56820" y="96452"/>
                    <a:pt x="56205" y="100188"/>
                  </a:cubicBezTo>
                  <a:cubicBezTo>
                    <a:pt x="52649" y="99962"/>
                    <a:pt x="52649" y="99962"/>
                    <a:pt x="52649" y="99962"/>
                  </a:cubicBezTo>
                  <a:cubicBezTo>
                    <a:pt x="50666" y="76981"/>
                    <a:pt x="50666" y="76981"/>
                    <a:pt x="50666" y="76981"/>
                  </a:cubicBezTo>
                  <a:cubicBezTo>
                    <a:pt x="47316" y="73924"/>
                    <a:pt x="47316" y="73924"/>
                    <a:pt x="47316" y="73924"/>
                  </a:cubicBezTo>
                  <a:cubicBezTo>
                    <a:pt x="42324" y="77320"/>
                    <a:pt x="42324" y="77320"/>
                    <a:pt x="42324" y="77320"/>
                  </a:cubicBezTo>
                  <a:cubicBezTo>
                    <a:pt x="41299" y="83094"/>
                    <a:pt x="41299" y="83094"/>
                    <a:pt x="41299" y="83094"/>
                  </a:cubicBezTo>
                  <a:cubicBezTo>
                    <a:pt x="44717" y="99283"/>
                    <a:pt x="44717" y="99283"/>
                    <a:pt x="44717" y="99283"/>
                  </a:cubicBezTo>
                  <a:cubicBezTo>
                    <a:pt x="39794" y="98830"/>
                    <a:pt x="39794" y="98830"/>
                    <a:pt x="39794" y="98830"/>
                  </a:cubicBezTo>
                  <a:cubicBezTo>
                    <a:pt x="35008" y="88415"/>
                    <a:pt x="35008" y="88415"/>
                    <a:pt x="35008" y="88415"/>
                  </a:cubicBezTo>
                  <a:cubicBezTo>
                    <a:pt x="20307" y="83094"/>
                    <a:pt x="20307" y="83094"/>
                    <a:pt x="20307" y="83094"/>
                  </a:cubicBezTo>
                  <a:cubicBezTo>
                    <a:pt x="13675" y="85132"/>
                    <a:pt x="13675" y="85132"/>
                    <a:pt x="13675" y="85132"/>
                  </a:cubicBezTo>
                  <a:cubicBezTo>
                    <a:pt x="7247" y="83094"/>
                    <a:pt x="7247" y="83094"/>
                    <a:pt x="7247" y="83094"/>
                  </a:cubicBezTo>
                  <a:cubicBezTo>
                    <a:pt x="5948" y="78452"/>
                    <a:pt x="5948" y="78452"/>
                    <a:pt x="5948" y="78452"/>
                  </a:cubicBezTo>
                  <a:cubicBezTo>
                    <a:pt x="6290" y="71433"/>
                    <a:pt x="6290" y="71433"/>
                    <a:pt x="6290" y="71433"/>
                  </a:cubicBezTo>
                  <a:cubicBezTo>
                    <a:pt x="15452" y="63849"/>
                    <a:pt x="15452" y="63849"/>
                    <a:pt x="15452" y="63849"/>
                  </a:cubicBezTo>
                  <a:cubicBezTo>
                    <a:pt x="15589" y="61018"/>
                    <a:pt x="15589" y="61018"/>
                    <a:pt x="15589" y="61018"/>
                  </a:cubicBezTo>
                  <a:cubicBezTo>
                    <a:pt x="14632" y="59547"/>
                    <a:pt x="14632" y="59547"/>
                    <a:pt x="14632" y="59547"/>
                  </a:cubicBezTo>
                  <a:cubicBezTo>
                    <a:pt x="13948" y="60339"/>
                    <a:pt x="13948" y="60339"/>
                    <a:pt x="13948" y="60339"/>
                  </a:cubicBezTo>
                  <a:cubicBezTo>
                    <a:pt x="14564" y="60339"/>
                    <a:pt x="14564" y="60339"/>
                    <a:pt x="14564" y="60339"/>
                  </a:cubicBezTo>
                  <a:cubicBezTo>
                    <a:pt x="15316" y="61245"/>
                    <a:pt x="15316" y="61245"/>
                    <a:pt x="15316" y="61245"/>
                  </a:cubicBezTo>
                  <a:cubicBezTo>
                    <a:pt x="14700" y="63622"/>
                    <a:pt x="14700" y="63622"/>
                    <a:pt x="14700" y="63622"/>
                  </a:cubicBezTo>
                  <a:cubicBezTo>
                    <a:pt x="6974" y="68377"/>
                    <a:pt x="6974" y="68377"/>
                    <a:pt x="6974" y="68377"/>
                  </a:cubicBezTo>
                  <a:cubicBezTo>
                    <a:pt x="11282" y="59547"/>
                    <a:pt x="11282" y="59547"/>
                    <a:pt x="11282" y="59547"/>
                  </a:cubicBezTo>
                  <a:cubicBezTo>
                    <a:pt x="19076" y="55245"/>
                    <a:pt x="19076" y="55245"/>
                    <a:pt x="19076" y="55245"/>
                  </a:cubicBezTo>
                  <a:cubicBezTo>
                    <a:pt x="22837" y="48000"/>
                    <a:pt x="22837" y="48000"/>
                    <a:pt x="22837" y="48000"/>
                  </a:cubicBezTo>
                  <a:cubicBezTo>
                    <a:pt x="24410" y="49698"/>
                    <a:pt x="24410" y="49698"/>
                    <a:pt x="24410" y="49698"/>
                  </a:cubicBezTo>
                  <a:cubicBezTo>
                    <a:pt x="24410" y="52301"/>
                    <a:pt x="24410" y="52301"/>
                    <a:pt x="24410" y="52301"/>
                  </a:cubicBezTo>
                  <a:cubicBezTo>
                    <a:pt x="23521" y="52641"/>
                    <a:pt x="23521" y="52641"/>
                    <a:pt x="23521" y="52641"/>
                  </a:cubicBezTo>
                  <a:cubicBezTo>
                    <a:pt x="23316" y="52188"/>
                    <a:pt x="23316" y="52188"/>
                    <a:pt x="23316" y="52188"/>
                  </a:cubicBezTo>
                  <a:cubicBezTo>
                    <a:pt x="23316" y="51735"/>
                    <a:pt x="23316" y="51735"/>
                    <a:pt x="23316" y="51735"/>
                  </a:cubicBezTo>
                  <a:cubicBezTo>
                    <a:pt x="23111" y="52528"/>
                    <a:pt x="23111" y="52528"/>
                    <a:pt x="23111" y="52528"/>
                  </a:cubicBezTo>
                  <a:cubicBezTo>
                    <a:pt x="23521" y="53320"/>
                    <a:pt x="23521" y="53320"/>
                    <a:pt x="23521" y="53320"/>
                  </a:cubicBezTo>
                  <a:cubicBezTo>
                    <a:pt x="24957" y="52867"/>
                    <a:pt x="24957" y="52867"/>
                    <a:pt x="24957" y="52867"/>
                  </a:cubicBezTo>
                  <a:cubicBezTo>
                    <a:pt x="24888" y="48792"/>
                    <a:pt x="24888" y="48792"/>
                    <a:pt x="24888" y="48792"/>
                  </a:cubicBezTo>
                  <a:cubicBezTo>
                    <a:pt x="22837" y="46301"/>
                    <a:pt x="22837" y="46301"/>
                    <a:pt x="22837" y="46301"/>
                  </a:cubicBezTo>
                  <a:cubicBezTo>
                    <a:pt x="20307" y="48226"/>
                    <a:pt x="20307" y="48226"/>
                    <a:pt x="20307" y="48226"/>
                  </a:cubicBezTo>
                  <a:cubicBezTo>
                    <a:pt x="20034" y="46981"/>
                    <a:pt x="20034" y="46981"/>
                    <a:pt x="20034" y="46981"/>
                  </a:cubicBezTo>
                  <a:cubicBezTo>
                    <a:pt x="19213" y="46075"/>
                    <a:pt x="19213" y="46075"/>
                    <a:pt x="19213" y="46075"/>
                  </a:cubicBezTo>
                  <a:cubicBezTo>
                    <a:pt x="18188" y="46188"/>
                    <a:pt x="18188" y="46188"/>
                    <a:pt x="18188" y="46188"/>
                  </a:cubicBezTo>
                  <a:cubicBezTo>
                    <a:pt x="17162" y="45735"/>
                    <a:pt x="17162" y="45735"/>
                    <a:pt x="17162" y="45735"/>
                  </a:cubicBezTo>
                  <a:cubicBezTo>
                    <a:pt x="16957" y="44150"/>
                    <a:pt x="16957" y="44150"/>
                    <a:pt x="16957" y="44150"/>
                  </a:cubicBezTo>
                  <a:cubicBezTo>
                    <a:pt x="16888" y="42113"/>
                    <a:pt x="16888" y="42113"/>
                    <a:pt x="16888" y="42113"/>
                  </a:cubicBezTo>
                  <a:cubicBezTo>
                    <a:pt x="17777" y="40867"/>
                    <a:pt x="17777" y="40867"/>
                    <a:pt x="17777" y="40867"/>
                  </a:cubicBezTo>
                  <a:cubicBezTo>
                    <a:pt x="18461" y="42113"/>
                    <a:pt x="18461" y="42113"/>
                    <a:pt x="18461" y="42113"/>
                  </a:cubicBezTo>
                  <a:cubicBezTo>
                    <a:pt x="18051" y="42679"/>
                    <a:pt x="18051" y="42679"/>
                    <a:pt x="18051" y="42679"/>
                  </a:cubicBezTo>
                  <a:cubicBezTo>
                    <a:pt x="18393" y="42679"/>
                    <a:pt x="18393" y="42679"/>
                    <a:pt x="18393" y="42679"/>
                  </a:cubicBezTo>
                  <a:cubicBezTo>
                    <a:pt x="19008" y="41773"/>
                    <a:pt x="19008" y="41773"/>
                    <a:pt x="19008" y="41773"/>
                  </a:cubicBezTo>
                  <a:cubicBezTo>
                    <a:pt x="17777" y="39622"/>
                    <a:pt x="17777" y="39622"/>
                    <a:pt x="17777" y="39622"/>
                  </a:cubicBezTo>
                  <a:cubicBezTo>
                    <a:pt x="16136" y="42226"/>
                    <a:pt x="16136" y="42226"/>
                    <a:pt x="16136" y="42226"/>
                  </a:cubicBezTo>
                  <a:cubicBezTo>
                    <a:pt x="16136" y="45735"/>
                    <a:pt x="16136" y="45735"/>
                    <a:pt x="16136" y="45735"/>
                  </a:cubicBezTo>
                  <a:cubicBezTo>
                    <a:pt x="14495" y="50377"/>
                    <a:pt x="14495" y="50377"/>
                    <a:pt x="14495" y="50377"/>
                  </a:cubicBezTo>
                  <a:cubicBezTo>
                    <a:pt x="15726" y="52415"/>
                    <a:pt x="15726" y="52415"/>
                    <a:pt x="15726" y="52415"/>
                  </a:cubicBezTo>
                  <a:cubicBezTo>
                    <a:pt x="16820" y="51056"/>
                    <a:pt x="16820" y="51056"/>
                    <a:pt x="16820" y="51056"/>
                  </a:cubicBezTo>
                  <a:cubicBezTo>
                    <a:pt x="16888" y="50490"/>
                    <a:pt x="16888" y="50490"/>
                    <a:pt x="16888" y="50490"/>
                  </a:cubicBezTo>
                  <a:cubicBezTo>
                    <a:pt x="15863" y="51396"/>
                    <a:pt x="15863" y="51396"/>
                    <a:pt x="15863" y="51396"/>
                  </a:cubicBezTo>
                  <a:cubicBezTo>
                    <a:pt x="15316" y="50603"/>
                    <a:pt x="15316" y="50603"/>
                    <a:pt x="15316" y="50603"/>
                  </a:cubicBezTo>
                  <a:cubicBezTo>
                    <a:pt x="16410" y="47660"/>
                    <a:pt x="16410" y="47660"/>
                    <a:pt x="16410" y="47660"/>
                  </a:cubicBezTo>
                  <a:cubicBezTo>
                    <a:pt x="18461" y="47886"/>
                    <a:pt x="18461" y="47886"/>
                    <a:pt x="18461" y="47886"/>
                  </a:cubicBezTo>
                  <a:cubicBezTo>
                    <a:pt x="18666" y="51396"/>
                    <a:pt x="18666" y="51396"/>
                    <a:pt x="18666" y="51396"/>
                  </a:cubicBezTo>
                  <a:cubicBezTo>
                    <a:pt x="9572" y="56830"/>
                    <a:pt x="9572" y="56830"/>
                    <a:pt x="9572" y="56830"/>
                  </a:cubicBezTo>
                  <a:cubicBezTo>
                    <a:pt x="15521" y="32716"/>
                    <a:pt x="15521" y="32716"/>
                    <a:pt x="15521" y="32716"/>
                  </a:cubicBezTo>
                  <a:cubicBezTo>
                    <a:pt x="18529" y="28528"/>
                    <a:pt x="18529" y="28528"/>
                    <a:pt x="18529" y="28528"/>
                  </a:cubicBezTo>
                  <a:cubicBezTo>
                    <a:pt x="20512" y="28301"/>
                    <a:pt x="20512" y="28301"/>
                    <a:pt x="20512" y="28301"/>
                  </a:cubicBezTo>
                  <a:cubicBezTo>
                    <a:pt x="22700" y="30679"/>
                    <a:pt x="22700" y="30679"/>
                    <a:pt x="22700" y="30679"/>
                  </a:cubicBezTo>
                  <a:cubicBezTo>
                    <a:pt x="20991" y="35547"/>
                    <a:pt x="20991" y="35547"/>
                    <a:pt x="20991" y="35547"/>
                  </a:cubicBezTo>
                  <a:cubicBezTo>
                    <a:pt x="19213" y="35660"/>
                    <a:pt x="19213" y="35660"/>
                    <a:pt x="19213" y="35660"/>
                  </a:cubicBezTo>
                  <a:cubicBezTo>
                    <a:pt x="18735" y="32716"/>
                    <a:pt x="18735" y="32716"/>
                    <a:pt x="18735" y="32716"/>
                  </a:cubicBezTo>
                  <a:cubicBezTo>
                    <a:pt x="19897" y="30226"/>
                    <a:pt x="19897" y="30226"/>
                    <a:pt x="19897" y="30226"/>
                  </a:cubicBezTo>
                  <a:cubicBezTo>
                    <a:pt x="20786" y="30452"/>
                    <a:pt x="20786" y="30452"/>
                    <a:pt x="20786" y="30452"/>
                  </a:cubicBezTo>
                  <a:cubicBezTo>
                    <a:pt x="21333" y="31358"/>
                    <a:pt x="21333" y="31358"/>
                    <a:pt x="21333" y="31358"/>
                  </a:cubicBezTo>
                  <a:cubicBezTo>
                    <a:pt x="19623" y="33622"/>
                    <a:pt x="19623" y="33622"/>
                    <a:pt x="19623" y="33622"/>
                  </a:cubicBezTo>
                  <a:cubicBezTo>
                    <a:pt x="19829" y="33735"/>
                    <a:pt x="19829" y="33735"/>
                    <a:pt x="19829" y="33735"/>
                  </a:cubicBezTo>
                  <a:cubicBezTo>
                    <a:pt x="21538" y="32716"/>
                    <a:pt x="21538" y="32716"/>
                    <a:pt x="21538" y="32716"/>
                  </a:cubicBezTo>
                  <a:cubicBezTo>
                    <a:pt x="22017" y="31245"/>
                    <a:pt x="22017" y="31245"/>
                    <a:pt x="22017" y="31245"/>
                  </a:cubicBezTo>
                  <a:cubicBezTo>
                    <a:pt x="20512" y="28981"/>
                    <a:pt x="20512" y="28981"/>
                    <a:pt x="20512" y="28981"/>
                  </a:cubicBezTo>
                  <a:cubicBezTo>
                    <a:pt x="18256" y="30226"/>
                    <a:pt x="18256" y="30226"/>
                    <a:pt x="18256" y="30226"/>
                  </a:cubicBezTo>
                  <a:cubicBezTo>
                    <a:pt x="17504" y="33169"/>
                    <a:pt x="17504" y="33169"/>
                    <a:pt x="17504" y="33169"/>
                  </a:cubicBezTo>
                  <a:cubicBezTo>
                    <a:pt x="17982" y="36566"/>
                    <a:pt x="17982" y="36566"/>
                    <a:pt x="17982" y="36566"/>
                  </a:cubicBezTo>
                  <a:cubicBezTo>
                    <a:pt x="21880" y="37471"/>
                    <a:pt x="21880" y="37471"/>
                    <a:pt x="21880" y="37471"/>
                  </a:cubicBezTo>
                  <a:cubicBezTo>
                    <a:pt x="24273" y="32264"/>
                    <a:pt x="24273" y="32264"/>
                    <a:pt x="24273" y="32264"/>
                  </a:cubicBezTo>
                  <a:cubicBezTo>
                    <a:pt x="22495" y="26490"/>
                    <a:pt x="22495" y="26490"/>
                    <a:pt x="22495" y="26490"/>
                  </a:cubicBezTo>
                  <a:cubicBezTo>
                    <a:pt x="18324" y="25245"/>
                    <a:pt x="18324" y="25245"/>
                    <a:pt x="18324" y="25245"/>
                  </a:cubicBezTo>
                  <a:cubicBezTo>
                    <a:pt x="16273" y="26603"/>
                    <a:pt x="16273" y="26603"/>
                    <a:pt x="16273" y="26603"/>
                  </a:cubicBezTo>
                  <a:cubicBezTo>
                    <a:pt x="16410" y="24000"/>
                    <a:pt x="16410" y="24000"/>
                    <a:pt x="16410" y="24000"/>
                  </a:cubicBezTo>
                  <a:cubicBezTo>
                    <a:pt x="17504" y="22188"/>
                    <a:pt x="17504" y="22188"/>
                    <a:pt x="17504" y="22188"/>
                  </a:cubicBezTo>
                  <a:cubicBezTo>
                    <a:pt x="18324" y="23660"/>
                    <a:pt x="18324" y="23660"/>
                    <a:pt x="18324" y="23660"/>
                  </a:cubicBezTo>
                  <a:cubicBezTo>
                    <a:pt x="17504" y="24113"/>
                    <a:pt x="17504" y="24113"/>
                    <a:pt x="17504" y="24113"/>
                  </a:cubicBezTo>
                  <a:cubicBezTo>
                    <a:pt x="18188" y="24339"/>
                    <a:pt x="18188" y="24339"/>
                    <a:pt x="18188" y="24339"/>
                  </a:cubicBezTo>
                  <a:cubicBezTo>
                    <a:pt x="18735" y="23547"/>
                    <a:pt x="18735" y="23547"/>
                    <a:pt x="18735" y="23547"/>
                  </a:cubicBezTo>
                  <a:cubicBezTo>
                    <a:pt x="18598" y="22301"/>
                    <a:pt x="18598" y="22301"/>
                    <a:pt x="18598" y="22301"/>
                  </a:cubicBezTo>
                  <a:cubicBezTo>
                    <a:pt x="17367" y="21283"/>
                    <a:pt x="17367" y="21283"/>
                    <a:pt x="17367" y="21283"/>
                  </a:cubicBezTo>
                  <a:cubicBezTo>
                    <a:pt x="16068" y="22528"/>
                    <a:pt x="16068" y="22528"/>
                    <a:pt x="16068" y="22528"/>
                  </a:cubicBezTo>
                  <a:cubicBezTo>
                    <a:pt x="14222" y="18226"/>
                    <a:pt x="14222" y="18226"/>
                    <a:pt x="14222" y="18226"/>
                  </a:cubicBezTo>
                  <a:cubicBezTo>
                    <a:pt x="11965" y="18452"/>
                    <a:pt x="11965" y="18452"/>
                    <a:pt x="11965" y="18452"/>
                  </a:cubicBezTo>
                  <a:cubicBezTo>
                    <a:pt x="10871" y="21056"/>
                    <a:pt x="10871" y="21056"/>
                    <a:pt x="10871" y="21056"/>
                  </a:cubicBezTo>
                  <a:cubicBezTo>
                    <a:pt x="10871" y="24000"/>
                    <a:pt x="10871" y="24000"/>
                    <a:pt x="10871" y="24000"/>
                  </a:cubicBezTo>
                  <a:cubicBezTo>
                    <a:pt x="11418" y="25584"/>
                    <a:pt x="11418" y="25584"/>
                    <a:pt x="11418" y="25584"/>
                  </a:cubicBezTo>
                  <a:cubicBezTo>
                    <a:pt x="12376" y="24452"/>
                    <a:pt x="12376" y="24452"/>
                    <a:pt x="12376" y="24452"/>
                  </a:cubicBezTo>
                  <a:cubicBezTo>
                    <a:pt x="11623" y="24792"/>
                    <a:pt x="11623" y="24792"/>
                    <a:pt x="11623" y="24792"/>
                  </a:cubicBezTo>
                  <a:cubicBezTo>
                    <a:pt x="11350" y="24452"/>
                    <a:pt x="11350" y="24452"/>
                    <a:pt x="11350" y="24452"/>
                  </a:cubicBezTo>
                  <a:cubicBezTo>
                    <a:pt x="11282" y="22075"/>
                    <a:pt x="11282" y="22075"/>
                    <a:pt x="11282" y="22075"/>
                  </a:cubicBezTo>
                  <a:cubicBezTo>
                    <a:pt x="12444" y="19471"/>
                    <a:pt x="12444" y="19471"/>
                    <a:pt x="12444" y="19471"/>
                  </a:cubicBezTo>
                  <a:cubicBezTo>
                    <a:pt x="14153" y="20037"/>
                    <a:pt x="14153" y="20037"/>
                    <a:pt x="14153" y="20037"/>
                  </a:cubicBezTo>
                  <a:cubicBezTo>
                    <a:pt x="14974" y="25698"/>
                    <a:pt x="14974" y="25698"/>
                    <a:pt x="14974" y="25698"/>
                  </a:cubicBezTo>
                  <a:cubicBezTo>
                    <a:pt x="8615" y="44943"/>
                    <a:pt x="8615" y="44943"/>
                    <a:pt x="8615" y="44943"/>
                  </a:cubicBezTo>
                  <a:cubicBezTo>
                    <a:pt x="6905" y="38716"/>
                    <a:pt x="6905" y="38716"/>
                    <a:pt x="6905" y="38716"/>
                  </a:cubicBezTo>
                  <a:cubicBezTo>
                    <a:pt x="11829" y="11320"/>
                    <a:pt x="11829" y="11320"/>
                    <a:pt x="11829" y="11320"/>
                  </a:cubicBezTo>
                  <a:cubicBezTo>
                    <a:pt x="13606" y="8264"/>
                    <a:pt x="13606" y="8264"/>
                    <a:pt x="13606" y="8264"/>
                  </a:cubicBezTo>
                  <a:cubicBezTo>
                    <a:pt x="14290" y="10528"/>
                    <a:pt x="14290" y="10528"/>
                    <a:pt x="14290" y="10528"/>
                  </a:cubicBezTo>
                  <a:cubicBezTo>
                    <a:pt x="13401" y="11886"/>
                    <a:pt x="13401" y="11886"/>
                    <a:pt x="13401" y="11886"/>
                  </a:cubicBezTo>
                  <a:cubicBezTo>
                    <a:pt x="12854" y="12113"/>
                    <a:pt x="12854" y="12113"/>
                    <a:pt x="12854" y="12113"/>
                  </a:cubicBezTo>
                  <a:cubicBezTo>
                    <a:pt x="13333" y="12566"/>
                    <a:pt x="13333" y="12566"/>
                    <a:pt x="13333" y="12566"/>
                  </a:cubicBezTo>
                  <a:cubicBezTo>
                    <a:pt x="14495" y="11547"/>
                    <a:pt x="14495" y="11547"/>
                    <a:pt x="14495" y="11547"/>
                  </a:cubicBezTo>
                  <a:cubicBezTo>
                    <a:pt x="15111" y="8716"/>
                    <a:pt x="15111" y="8716"/>
                    <a:pt x="15111" y="8716"/>
                  </a:cubicBezTo>
                  <a:cubicBezTo>
                    <a:pt x="13059" y="7245"/>
                    <a:pt x="13059" y="7245"/>
                    <a:pt x="13059" y="7245"/>
                  </a:cubicBezTo>
                  <a:cubicBezTo>
                    <a:pt x="11213" y="9169"/>
                    <a:pt x="11213" y="9169"/>
                    <a:pt x="11213" y="9169"/>
                  </a:cubicBezTo>
                  <a:cubicBezTo>
                    <a:pt x="10393" y="12792"/>
                    <a:pt x="10393" y="12792"/>
                    <a:pt x="10393" y="12792"/>
                  </a:cubicBezTo>
                  <a:cubicBezTo>
                    <a:pt x="9504" y="14264"/>
                    <a:pt x="9504" y="14264"/>
                    <a:pt x="9504" y="14264"/>
                  </a:cubicBezTo>
                  <a:cubicBezTo>
                    <a:pt x="8683" y="14150"/>
                    <a:pt x="8683" y="14150"/>
                    <a:pt x="8683" y="14150"/>
                  </a:cubicBezTo>
                  <a:cubicBezTo>
                    <a:pt x="6358" y="14490"/>
                    <a:pt x="6358" y="14490"/>
                    <a:pt x="6358" y="14490"/>
                  </a:cubicBezTo>
                  <a:cubicBezTo>
                    <a:pt x="6085" y="17207"/>
                    <a:pt x="6085" y="17207"/>
                    <a:pt x="6085" y="17207"/>
                  </a:cubicBezTo>
                  <a:cubicBezTo>
                    <a:pt x="7589" y="18226"/>
                    <a:pt x="7589" y="18226"/>
                    <a:pt x="7589" y="18226"/>
                  </a:cubicBezTo>
                  <a:cubicBezTo>
                    <a:pt x="6632" y="16754"/>
                    <a:pt x="6632" y="16754"/>
                    <a:pt x="6632" y="16754"/>
                  </a:cubicBezTo>
                  <a:cubicBezTo>
                    <a:pt x="6905" y="15056"/>
                    <a:pt x="6905" y="15056"/>
                    <a:pt x="6905" y="15056"/>
                  </a:cubicBezTo>
                  <a:cubicBezTo>
                    <a:pt x="8273" y="15283"/>
                    <a:pt x="8273" y="15283"/>
                    <a:pt x="8273" y="15283"/>
                  </a:cubicBezTo>
                  <a:cubicBezTo>
                    <a:pt x="9230" y="16188"/>
                    <a:pt x="9230" y="16188"/>
                    <a:pt x="9230" y="16188"/>
                  </a:cubicBezTo>
                  <a:cubicBezTo>
                    <a:pt x="8205" y="22754"/>
                    <a:pt x="8205" y="22754"/>
                    <a:pt x="8205" y="22754"/>
                  </a:cubicBezTo>
                  <a:cubicBezTo>
                    <a:pt x="2256" y="9056"/>
                    <a:pt x="2256" y="9056"/>
                    <a:pt x="2256" y="9056"/>
                  </a:cubicBezTo>
                  <a:cubicBezTo>
                    <a:pt x="2324" y="1811"/>
                    <a:pt x="2324" y="1811"/>
                    <a:pt x="2324" y="1811"/>
                  </a:cubicBezTo>
                  <a:cubicBezTo>
                    <a:pt x="3897" y="905"/>
                    <a:pt x="3897" y="905"/>
                    <a:pt x="3897" y="905"/>
                  </a:cubicBezTo>
                  <a:cubicBezTo>
                    <a:pt x="4923" y="2150"/>
                    <a:pt x="4923" y="2150"/>
                    <a:pt x="4923" y="2150"/>
                  </a:cubicBezTo>
                  <a:cubicBezTo>
                    <a:pt x="5264" y="4754"/>
                    <a:pt x="5264" y="4754"/>
                    <a:pt x="5264" y="4754"/>
                  </a:cubicBezTo>
                  <a:cubicBezTo>
                    <a:pt x="4307" y="6566"/>
                    <a:pt x="4307" y="6566"/>
                    <a:pt x="4307" y="6566"/>
                  </a:cubicBezTo>
                  <a:cubicBezTo>
                    <a:pt x="4649" y="6679"/>
                    <a:pt x="4649" y="6679"/>
                    <a:pt x="4649" y="6679"/>
                  </a:cubicBezTo>
                  <a:cubicBezTo>
                    <a:pt x="5606" y="6113"/>
                    <a:pt x="5606" y="6113"/>
                    <a:pt x="5606" y="6113"/>
                  </a:cubicBezTo>
                  <a:cubicBezTo>
                    <a:pt x="6222" y="3283"/>
                    <a:pt x="6222" y="3283"/>
                    <a:pt x="6222" y="3283"/>
                  </a:cubicBezTo>
                  <a:cubicBezTo>
                    <a:pt x="4923" y="339"/>
                    <a:pt x="4923" y="339"/>
                    <a:pt x="4923" y="339"/>
                  </a:cubicBezTo>
                  <a:cubicBezTo>
                    <a:pt x="2940" y="0"/>
                    <a:pt x="2940" y="0"/>
                    <a:pt x="2940" y="0"/>
                  </a:cubicBezTo>
                  <a:cubicBezTo>
                    <a:pt x="1367" y="2264"/>
                    <a:pt x="1367" y="2264"/>
                    <a:pt x="1367" y="2264"/>
                  </a:cubicBezTo>
                  <a:cubicBezTo>
                    <a:pt x="888" y="8490"/>
                    <a:pt x="888" y="8490"/>
                    <a:pt x="888" y="8490"/>
                  </a:cubicBezTo>
                  <a:cubicBezTo>
                    <a:pt x="4991" y="19018"/>
                    <a:pt x="4991" y="19018"/>
                    <a:pt x="4991" y="19018"/>
                  </a:cubicBezTo>
                  <a:cubicBezTo>
                    <a:pt x="2188" y="20716"/>
                    <a:pt x="2188" y="20716"/>
                    <a:pt x="2188" y="20716"/>
                  </a:cubicBezTo>
                  <a:cubicBezTo>
                    <a:pt x="2256" y="24000"/>
                    <a:pt x="2256" y="24000"/>
                    <a:pt x="2256" y="24000"/>
                  </a:cubicBezTo>
                  <a:cubicBezTo>
                    <a:pt x="3623" y="26490"/>
                    <a:pt x="3623" y="26490"/>
                    <a:pt x="3623" y="26490"/>
                  </a:cubicBezTo>
                  <a:cubicBezTo>
                    <a:pt x="4923" y="24566"/>
                    <a:pt x="4923" y="24566"/>
                    <a:pt x="4923" y="24566"/>
                  </a:cubicBezTo>
                  <a:cubicBezTo>
                    <a:pt x="4991" y="22415"/>
                    <a:pt x="4991" y="22415"/>
                    <a:pt x="4991" y="22415"/>
                  </a:cubicBezTo>
                  <a:cubicBezTo>
                    <a:pt x="4376" y="22188"/>
                    <a:pt x="4376" y="22188"/>
                    <a:pt x="4376" y="22188"/>
                  </a:cubicBezTo>
                  <a:cubicBezTo>
                    <a:pt x="3965" y="22528"/>
                    <a:pt x="3965" y="22528"/>
                    <a:pt x="3965" y="22528"/>
                  </a:cubicBezTo>
                  <a:cubicBezTo>
                    <a:pt x="4581" y="22415"/>
                    <a:pt x="4581" y="22415"/>
                    <a:pt x="4581" y="22415"/>
                  </a:cubicBezTo>
                  <a:cubicBezTo>
                    <a:pt x="4717" y="23207"/>
                    <a:pt x="4717" y="23207"/>
                    <a:pt x="4717" y="23207"/>
                  </a:cubicBezTo>
                  <a:cubicBezTo>
                    <a:pt x="3692" y="25245"/>
                    <a:pt x="3692" y="25245"/>
                    <a:pt x="3692" y="25245"/>
                  </a:cubicBezTo>
                  <a:cubicBezTo>
                    <a:pt x="2871" y="23547"/>
                    <a:pt x="2871" y="23547"/>
                    <a:pt x="2871" y="23547"/>
                  </a:cubicBezTo>
                  <a:cubicBezTo>
                    <a:pt x="3076" y="21283"/>
                    <a:pt x="3076" y="21283"/>
                    <a:pt x="3076" y="21283"/>
                  </a:cubicBezTo>
                  <a:cubicBezTo>
                    <a:pt x="4239" y="20377"/>
                    <a:pt x="4239" y="20377"/>
                    <a:pt x="4239" y="20377"/>
                  </a:cubicBezTo>
                  <a:cubicBezTo>
                    <a:pt x="6290" y="21509"/>
                    <a:pt x="6290" y="21509"/>
                    <a:pt x="6290" y="21509"/>
                  </a:cubicBezTo>
                  <a:cubicBezTo>
                    <a:pt x="6564" y="26603"/>
                    <a:pt x="6564" y="26603"/>
                    <a:pt x="6564" y="26603"/>
                  </a:cubicBezTo>
                  <a:cubicBezTo>
                    <a:pt x="3623" y="37471"/>
                    <a:pt x="3623" y="37471"/>
                    <a:pt x="3623" y="37471"/>
                  </a:cubicBezTo>
                  <a:cubicBezTo>
                    <a:pt x="0" y="34301"/>
                    <a:pt x="0" y="34301"/>
                    <a:pt x="0" y="34301"/>
                  </a:cubicBezTo>
                  <a:cubicBezTo>
                    <a:pt x="0" y="36679"/>
                    <a:pt x="0" y="36679"/>
                    <a:pt x="0" y="36679"/>
                  </a:cubicBezTo>
                  <a:cubicBezTo>
                    <a:pt x="3418" y="40075"/>
                    <a:pt x="3418" y="40075"/>
                    <a:pt x="3418" y="40075"/>
                  </a:cubicBezTo>
                  <a:cubicBezTo>
                    <a:pt x="6495" y="51509"/>
                    <a:pt x="6495" y="51509"/>
                    <a:pt x="6495" y="51509"/>
                  </a:cubicBezTo>
                  <a:cubicBezTo>
                    <a:pt x="4444" y="58301"/>
                    <a:pt x="4444" y="58301"/>
                    <a:pt x="4444" y="58301"/>
                  </a:cubicBezTo>
                  <a:cubicBezTo>
                    <a:pt x="1777" y="53433"/>
                    <a:pt x="1777" y="53433"/>
                    <a:pt x="1777" y="53433"/>
                  </a:cubicBezTo>
                  <a:cubicBezTo>
                    <a:pt x="2803" y="49584"/>
                    <a:pt x="2803" y="49584"/>
                    <a:pt x="2803" y="49584"/>
                  </a:cubicBezTo>
                  <a:cubicBezTo>
                    <a:pt x="1641" y="45622"/>
                    <a:pt x="1641" y="45622"/>
                    <a:pt x="1641" y="45622"/>
                  </a:cubicBezTo>
                  <a:cubicBezTo>
                    <a:pt x="0" y="45169"/>
                    <a:pt x="0" y="45169"/>
                    <a:pt x="0" y="45169"/>
                  </a:cubicBezTo>
                  <a:cubicBezTo>
                    <a:pt x="0" y="46415"/>
                    <a:pt x="0" y="46415"/>
                    <a:pt x="0" y="46415"/>
                  </a:cubicBezTo>
                  <a:cubicBezTo>
                    <a:pt x="1435" y="47547"/>
                    <a:pt x="1435" y="47547"/>
                    <a:pt x="1435" y="47547"/>
                  </a:cubicBezTo>
                  <a:cubicBezTo>
                    <a:pt x="1641" y="50490"/>
                    <a:pt x="1641" y="50490"/>
                    <a:pt x="1641" y="50490"/>
                  </a:cubicBezTo>
                  <a:cubicBezTo>
                    <a:pt x="478" y="52075"/>
                    <a:pt x="478" y="52075"/>
                    <a:pt x="478" y="52075"/>
                  </a:cubicBezTo>
                  <a:cubicBezTo>
                    <a:pt x="0" y="51962"/>
                    <a:pt x="0" y="51962"/>
                    <a:pt x="0" y="51962"/>
                  </a:cubicBezTo>
                  <a:cubicBezTo>
                    <a:pt x="0" y="55471"/>
                    <a:pt x="0" y="55471"/>
                    <a:pt x="0" y="55471"/>
                  </a:cubicBezTo>
                  <a:cubicBezTo>
                    <a:pt x="683" y="55584"/>
                    <a:pt x="683" y="55584"/>
                    <a:pt x="683" y="55584"/>
                  </a:cubicBezTo>
                  <a:cubicBezTo>
                    <a:pt x="2940" y="59886"/>
                    <a:pt x="2940" y="59886"/>
                    <a:pt x="2940" y="59886"/>
                  </a:cubicBezTo>
                  <a:cubicBezTo>
                    <a:pt x="3282" y="61698"/>
                    <a:pt x="3282" y="61698"/>
                    <a:pt x="3282" y="61698"/>
                  </a:cubicBezTo>
                  <a:cubicBezTo>
                    <a:pt x="957" y="77773"/>
                    <a:pt x="957" y="77773"/>
                    <a:pt x="957" y="77773"/>
                  </a:cubicBezTo>
                  <a:cubicBezTo>
                    <a:pt x="0" y="79132"/>
                    <a:pt x="0" y="79132"/>
                    <a:pt x="0" y="79132"/>
                  </a:cubicBezTo>
                  <a:cubicBezTo>
                    <a:pt x="0" y="120000"/>
                    <a:pt x="0" y="120000"/>
                    <a:pt x="0" y="120000"/>
                  </a:cubicBezTo>
                  <a:cubicBezTo>
                    <a:pt x="120000" y="120000"/>
                    <a:pt x="120000" y="120000"/>
                    <a:pt x="120000" y="120000"/>
                  </a:cubicBezTo>
                  <a:lnTo>
                    <a:pt x="108102" y="11128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1855177" y="2782156"/>
              <a:ext cx="1500" cy="3300"/>
            </a:xfrm>
            <a:custGeom>
              <a:avLst/>
              <a:gdLst/>
              <a:ahLst/>
              <a:cxnLst/>
              <a:rect l="l" t="t" r="r" b="b"/>
              <a:pathLst>
                <a:path w="120000" h="120000" extrusionOk="0">
                  <a:moveTo>
                    <a:pt x="120000" y="60000"/>
                  </a:moveTo>
                  <a:lnTo>
                    <a:pt x="0" y="0"/>
                  </a:lnTo>
                  <a:lnTo>
                    <a:pt x="0" y="120000"/>
                  </a:lnTo>
                  <a:lnTo>
                    <a:pt x="120000" y="120000"/>
                  </a:lnTo>
                  <a:lnTo>
                    <a:pt x="120000" y="6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1855177" y="2632931"/>
              <a:ext cx="31800" cy="38100"/>
            </a:xfrm>
            <a:custGeom>
              <a:avLst/>
              <a:gdLst/>
              <a:ahLst/>
              <a:cxnLst/>
              <a:rect l="l" t="t" r="r" b="b"/>
              <a:pathLst>
                <a:path w="120000" h="120000" extrusionOk="0">
                  <a:moveTo>
                    <a:pt x="90000" y="55000"/>
                  </a:moveTo>
                  <a:lnTo>
                    <a:pt x="96000" y="100000"/>
                  </a:lnTo>
                  <a:lnTo>
                    <a:pt x="84000" y="105000"/>
                  </a:lnTo>
                  <a:lnTo>
                    <a:pt x="78000" y="95000"/>
                  </a:lnTo>
                  <a:lnTo>
                    <a:pt x="78000" y="80000"/>
                  </a:lnTo>
                  <a:lnTo>
                    <a:pt x="66000" y="95000"/>
                  </a:lnTo>
                  <a:lnTo>
                    <a:pt x="72000" y="115000"/>
                  </a:lnTo>
                  <a:lnTo>
                    <a:pt x="84000" y="120000"/>
                  </a:lnTo>
                  <a:lnTo>
                    <a:pt x="120000" y="100000"/>
                  </a:lnTo>
                  <a:lnTo>
                    <a:pt x="120000" y="40000"/>
                  </a:lnTo>
                  <a:lnTo>
                    <a:pt x="6000" y="0"/>
                  </a:lnTo>
                  <a:lnTo>
                    <a:pt x="0" y="5000"/>
                  </a:lnTo>
                  <a:lnTo>
                    <a:pt x="0" y="65000"/>
                  </a:lnTo>
                  <a:lnTo>
                    <a:pt x="36000" y="25000"/>
                  </a:lnTo>
                  <a:lnTo>
                    <a:pt x="90000" y="55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5735027" y="1813781"/>
              <a:ext cx="55500" cy="57300"/>
            </a:xfrm>
            <a:custGeom>
              <a:avLst/>
              <a:gdLst/>
              <a:ahLst/>
              <a:cxnLst/>
              <a:rect l="l" t="t" r="r" b="b"/>
              <a:pathLst>
                <a:path w="120000" h="120000" extrusionOk="0">
                  <a:moveTo>
                    <a:pt x="75428" y="53333"/>
                  </a:moveTo>
                  <a:lnTo>
                    <a:pt x="72000" y="0"/>
                  </a:lnTo>
                  <a:lnTo>
                    <a:pt x="44571" y="50000"/>
                  </a:lnTo>
                  <a:lnTo>
                    <a:pt x="0" y="43333"/>
                  </a:lnTo>
                  <a:lnTo>
                    <a:pt x="27428" y="70000"/>
                  </a:lnTo>
                  <a:lnTo>
                    <a:pt x="10285" y="103333"/>
                  </a:lnTo>
                  <a:lnTo>
                    <a:pt x="44571" y="86666"/>
                  </a:lnTo>
                  <a:lnTo>
                    <a:pt x="78857" y="120000"/>
                  </a:lnTo>
                  <a:lnTo>
                    <a:pt x="75428" y="76666"/>
                  </a:lnTo>
                  <a:lnTo>
                    <a:pt x="120000" y="60000"/>
                  </a:lnTo>
                  <a:lnTo>
                    <a:pt x="75428" y="5333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5715977" y="1507393"/>
              <a:ext cx="38100" cy="38100"/>
            </a:xfrm>
            <a:custGeom>
              <a:avLst/>
              <a:gdLst/>
              <a:ahLst/>
              <a:cxnLst/>
              <a:rect l="l" t="t" r="r" b="b"/>
              <a:pathLst>
                <a:path w="120000" h="120000" extrusionOk="0">
                  <a:moveTo>
                    <a:pt x="75000" y="55000"/>
                  </a:moveTo>
                  <a:lnTo>
                    <a:pt x="75000" y="0"/>
                  </a:lnTo>
                  <a:lnTo>
                    <a:pt x="45000" y="50000"/>
                  </a:lnTo>
                  <a:lnTo>
                    <a:pt x="0" y="40000"/>
                  </a:lnTo>
                  <a:lnTo>
                    <a:pt x="30000" y="70000"/>
                  </a:lnTo>
                  <a:lnTo>
                    <a:pt x="10000" y="100000"/>
                  </a:lnTo>
                  <a:lnTo>
                    <a:pt x="50000" y="90000"/>
                  </a:lnTo>
                  <a:lnTo>
                    <a:pt x="80000" y="120000"/>
                  </a:lnTo>
                  <a:lnTo>
                    <a:pt x="80000" y="75000"/>
                  </a:lnTo>
                  <a:lnTo>
                    <a:pt x="120000" y="60000"/>
                  </a:lnTo>
                  <a:lnTo>
                    <a:pt x="75000" y="5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2217127" y="1110518"/>
              <a:ext cx="50700" cy="50700"/>
            </a:xfrm>
            <a:custGeom>
              <a:avLst/>
              <a:gdLst/>
              <a:ahLst/>
              <a:cxnLst/>
              <a:rect l="l" t="t" r="r" b="b"/>
              <a:pathLst>
                <a:path w="120000" h="120000" extrusionOk="0">
                  <a:moveTo>
                    <a:pt x="52500" y="41250"/>
                  </a:moveTo>
                  <a:lnTo>
                    <a:pt x="0" y="11250"/>
                  </a:lnTo>
                  <a:lnTo>
                    <a:pt x="33750" y="63750"/>
                  </a:lnTo>
                  <a:lnTo>
                    <a:pt x="3750" y="105000"/>
                  </a:lnTo>
                  <a:lnTo>
                    <a:pt x="48750" y="93750"/>
                  </a:lnTo>
                  <a:lnTo>
                    <a:pt x="67500" y="120000"/>
                  </a:lnTo>
                  <a:lnTo>
                    <a:pt x="71250" y="86250"/>
                  </a:lnTo>
                  <a:lnTo>
                    <a:pt x="120000" y="75000"/>
                  </a:lnTo>
                  <a:lnTo>
                    <a:pt x="78750" y="52500"/>
                  </a:lnTo>
                  <a:lnTo>
                    <a:pt x="86250" y="0"/>
                  </a:lnTo>
                  <a:lnTo>
                    <a:pt x="52500" y="412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a:off x="1983765" y="1267681"/>
              <a:ext cx="58800" cy="60300"/>
            </a:xfrm>
            <a:custGeom>
              <a:avLst/>
              <a:gdLst/>
              <a:ahLst/>
              <a:cxnLst/>
              <a:rect l="l" t="t" r="r" b="b"/>
              <a:pathLst>
                <a:path w="120000" h="120000" extrusionOk="0">
                  <a:moveTo>
                    <a:pt x="51891" y="44210"/>
                  </a:moveTo>
                  <a:lnTo>
                    <a:pt x="0" y="60000"/>
                  </a:lnTo>
                  <a:lnTo>
                    <a:pt x="55135" y="75789"/>
                  </a:lnTo>
                  <a:lnTo>
                    <a:pt x="58378" y="120000"/>
                  </a:lnTo>
                  <a:lnTo>
                    <a:pt x="81081" y="82105"/>
                  </a:lnTo>
                  <a:lnTo>
                    <a:pt x="120000" y="94736"/>
                  </a:lnTo>
                  <a:lnTo>
                    <a:pt x="94054" y="63157"/>
                  </a:lnTo>
                  <a:lnTo>
                    <a:pt x="120000" y="22105"/>
                  </a:lnTo>
                  <a:lnTo>
                    <a:pt x="74594" y="34736"/>
                  </a:lnTo>
                  <a:lnTo>
                    <a:pt x="45405" y="0"/>
                  </a:lnTo>
                  <a:lnTo>
                    <a:pt x="51891" y="442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2123465" y="1328006"/>
              <a:ext cx="106500" cy="103200"/>
            </a:xfrm>
            <a:custGeom>
              <a:avLst/>
              <a:gdLst/>
              <a:ahLst/>
              <a:cxnLst/>
              <a:rect l="l" t="t" r="r" b="b"/>
              <a:pathLst>
                <a:path w="120000" h="120000" extrusionOk="0">
                  <a:moveTo>
                    <a:pt x="34029" y="68307"/>
                  </a:moveTo>
                  <a:lnTo>
                    <a:pt x="14328" y="107076"/>
                  </a:lnTo>
                  <a:lnTo>
                    <a:pt x="51940" y="92307"/>
                  </a:lnTo>
                  <a:lnTo>
                    <a:pt x="75223" y="120000"/>
                  </a:lnTo>
                  <a:lnTo>
                    <a:pt x="73432" y="84923"/>
                  </a:lnTo>
                  <a:lnTo>
                    <a:pt x="120000" y="66461"/>
                  </a:lnTo>
                  <a:lnTo>
                    <a:pt x="71641" y="49846"/>
                  </a:lnTo>
                  <a:lnTo>
                    <a:pt x="69850" y="0"/>
                  </a:lnTo>
                  <a:lnTo>
                    <a:pt x="46567" y="42461"/>
                  </a:lnTo>
                  <a:lnTo>
                    <a:pt x="0" y="27692"/>
                  </a:lnTo>
                  <a:lnTo>
                    <a:pt x="34029" y="68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5622315" y="1555018"/>
              <a:ext cx="82500" cy="90600"/>
            </a:xfrm>
            <a:custGeom>
              <a:avLst/>
              <a:gdLst/>
              <a:ahLst/>
              <a:cxnLst/>
              <a:rect l="l" t="t" r="r" b="b"/>
              <a:pathLst>
                <a:path w="120000" h="120000" extrusionOk="0">
                  <a:moveTo>
                    <a:pt x="76153" y="80000"/>
                  </a:moveTo>
                  <a:lnTo>
                    <a:pt x="120000" y="86315"/>
                  </a:lnTo>
                  <a:lnTo>
                    <a:pt x="94615" y="54736"/>
                  </a:lnTo>
                  <a:lnTo>
                    <a:pt x="115384" y="27368"/>
                  </a:lnTo>
                  <a:lnTo>
                    <a:pt x="80769" y="37894"/>
                  </a:lnTo>
                  <a:lnTo>
                    <a:pt x="50769" y="0"/>
                  </a:lnTo>
                  <a:lnTo>
                    <a:pt x="48461" y="48421"/>
                  </a:lnTo>
                  <a:lnTo>
                    <a:pt x="0" y="63157"/>
                  </a:lnTo>
                  <a:lnTo>
                    <a:pt x="48461" y="73684"/>
                  </a:lnTo>
                  <a:lnTo>
                    <a:pt x="48461" y="119999"/>
                  </a:lnTo>
                  <a:lnTo>
                    <a:pt x="76153" y="8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1939315" y="2159856"/>
              <a:ext cx="85800" cy="93600"/>
            </a:xfrm>
            <a:custGeom>
              <a:avLst/>
              <a:gdLst/>
              <a:ahLst/>
              <a:cxnLst/>
              <a:rect l="l" t="t" r="r" b="b"/>
              <a:pathLst>
                <a:path w="120000" h="120000" extrusionOk="0">
                  <a:moveTo>
                    <a:pt x="80000" y="79322"/>
                  </a:moveTo>
                  <a:lnTo>
                    <a:pt x="120000" y="87457"/>
                  </a:lnTo>
                  <a:lnTo>
                    <a:pt x="95555" y="54915"/>
                  </a:lnTo>
                  <a:lnTo>
                    <a:pt x="115555" y="28474"/>
                  </a:lnTo>
                  <a:lnTo>
                    <a:pt x="82222" y="38644"/>
                  </a:lnTo>
                  <a:lnTo>
                    <a:pt x="51111" y="0"/>
                  </a:lnTo>
                  <a:lnTo>
                    <a:pt x="51111" y="48813"/>
                  </a:lnTo>
                  <a:lnTo>
                    <a:pt x="0" y="63050"/>
                  </a:lnTo>
                  <a:lnTo>
                    <a:pt x="48888" y="73220"/>
                  </a:lnTo>
                  <a:lnTo>
                    <a:pt x="48888" y="120000"/>
                  </a:lnTo>
                  <a:lnTo>
                    <a:pt x="80000" y="793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3607777" y="1013681"/>
              <a:ext cx="516000" cy="258900"/>
            </a:xfrm>
            <a:custGeom>
              <a:avLst/>
              <a:gdLst/>
              <a:ahLst/>
              <a:cxnLst/>
              <a:rect l="l" t="t" r="r" b="b"/>
              <a:pathLst>
                <a:path w="120000" h="120000" extrusionOk="0">
                  <a:moveTo>
                    <a:pt x="60000" y="120000"/>
                  </a:moveTo>
                  <a:cubicBezTo>
                    <a:pt x="93191" y="120000"/>
                    <a:pt x="120000" y="66382"/>
                    <a:pt x="120000" y="0"/>
                  </a:cubicBezTo>
                  <a:cubicBezTo>
                    <a:pt x="0" y="0"/>
                    <a:pt x="0" y="0"/>
                    <a:pt x="0" y="0"/>
                  </a:cubicBezTo>
                  <a:cubicBezTo>
                    <a:pt x="0" y="66382"/>
                    <a:pt x="26808"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1" name="Google Shape;51;p3"/>
          <p:cNvSpPr txBox="1">
            <a:spLocks noGrp="1"/>
          </p:cNvSpPr>
          <p:nvPr>
            <p:ph type="ctrTitle"/>
          </p:nvPr>
        </p:nvSpPr>
        <p:spPr>
          <a:xfrm>
            <a:off x="2111075" y="2040550"/>
            <a:ext cx="49218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52" name="Google Shape;52;p3"/>
          <p:cNvSpPr txBox="1">
            <a:spLocks noGrp="1"/>
          </p:cNvSpPr>
          <p:nvPr>
            <p:ph type="subTitle" idx="1"/>
          </p:nvPr>
        </p:nvSpPr>
        <p:spPr>
          <a:xfrm>
            <a:off x="2111075" y="3221055"/>
            <a:ext cx="49218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9900"/>
              </a:buClr>
              <a:buSzPts val="1800"/>
              <a:buNone/>
              <a:defRPr sz="1800">
                <a:solidFill>
                  <a:srgbClr val="FF9900"/>
                </a:solidFill>
              </a:defRPr>
            </a:lvl1pPr>
            <a:lvl2pPr lvl="1" algn="ctr" rtl="0">
              <a:spcBef>
                <a:spcPts val="0"/>
              </a:spcBef>
              <a:spcAft>
                <a:spcPts val="0"/>
              </a:spcAft>
              <a:buClr>
                <a:srgbClr val="FF9900"/>
              </a:buClr>
              <a:buSzPts val="1800"/>
              <a:buNone/>
              <a:defRPr sz="1800">
                <a:solidFill>
                  <a:srgbClr val="FF9900"/>
                </a:solidFill>
              </a:defRPr>
            </a:lvl2pPr>
            <a:lvl3pPr lvl="2" algn="ctr" rtl="0">
              <a:spcBef>
                <a:spcPts val="0"/>
              </a:spcBef>
              <a:spcAft>
                <a:spcPts val="0"/>
              </a:spcAft>
              <a:buClr>
                <a:srgbClr val="FF9900"/>
              </a:buClr>
              <a:buSzPts val="1800"/>
              <a:buNone/>
              <a:defRPr sz="1800">
                <a:solidFill>
                  <a:srgbClr val="FF9900"/>
                </a:solidFill>
              </a:defRPr>
            </a:lvl3pPr>
            <a:lvl4pPr lvl="3" algn="ctr" rtl="0">
              <a:spcBef>
                <a:spcPts val="0"/>
              </a:spcBef>
              <a:spcAft>
                <a:spcPts val="0"/>
              </a:spcAft>
              <a:buClr>
                <a:srgbClr val="FF9900"/>
              </a:buClr>
              <a:buSzPts val="1800"/>
              <a:buNone/>
              <a:defRPr sz="1800">
                <a:solidFill>
                  <a:srgbClr val="FF9900"/>
                </a:solidFill>
              </a:defRPr>
            </a:lvl4pPr>
            <a:lvl5pPr lvl="4" algn="ctr" rtl="0">
              <a:spcBef>
                <a:spcPts val="0"/>
              </a:spcBef>
              <a:spcAft>
                <a:spcPts val="0"/>
              </a:spcAft>
              <a:buClr>
                <a:srgbClr val="FF9900"/>
              </a:buClr>
              <a:buSzPts val="1800"/>
              <a:buNone/>
              <a:defRPr sz="1800">
                <a:solidFill>
                  <a:srgbClr val="FF9900"/>
                </a:solidFill>
              </a:defRPr>
            </a:lvl5pPr>
            <a:lvl6pPr lvl="5" algn="ctr" rtl="0">
              <a:spcBef>
                <a:spcPts val="0"/>
              </a:spcBef>
              <a:spcAft>
                <a:spcPts val="0"/>
              </a:spcAft>
              <a:buClr>
                <a:srgbClr val="FF9900"/>
              </a:buClr>
              <a:buSzPts val="1800"/>
              <a:buNone/>
              <a:defRPr sz="1800">
                <a:solidFill>
                  <a:srgbClr val="FF9900"/>
                </a:solidFill>
              </a:defRPr>
            </a:lvl6pPr>
            <a:lvl7pPr lvl="6" algn="ctr" rtl="0">
              <a:spcBef>
                <a:spcPts val="0"/>
              </a:spcBef>
              <a:spcAft>
                <a:spcPts val="0"/>
              </a:spcAft>
              <a:buClr>
                <a:srgbClr val="FF9900"/>
              </a:buClr>
              <a:buSzPts val="1800"/>
              <a:buNone/>
              <a:defRPr sz="1800">
                <a:solidFill>
                  <a:srgbClr val="FF9900"/>
                </a:solidFill>
              </a:defRPr>
            </a:lvl7pPr>
            <a:lvl8pPr lvl="7" algn="ctr" rtl="0">
              <a:spcBef>
                <a:spcPts val="0"/>
              </a:spcBef>
              <a:spcAft>
                <a:spcPts val="0"/>
              </a:spcAft>
              <a:buClr>
                <a:srgbClr val="FF9900"/>
              </a:buClr>
              <a:buSzPts val="1800"/>
              <a:buNone/>
              <a:defRPr sz="1800">
                <a:solidFill>
                  <a:srgbClr val="FF9900"/>
                </a:solidFill>
              </a:defRPr>
            </a:lvl8pPr>
            <a:lvl9pPr lvl="8" algn="ctr" rtl="0">
              <a:spcBef>
                <a:spcPts val="0"/>
              </a:spcBef>
              <a:spcAft>
                <a:spcPts val="0"/>
              </a:spcAft>
              <a:buClr>
                <a:srgbClr val="FF9900"/>
              </a:buClr>
              <a:buSzPts val="1800"/>
              <a:buNone/>
              <a:defRPr sz="1800">
                <a:solidFill>
                  <a:srgbClr val="FF9900"/>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4"/>
          <p:cNvSpPr txBox="1">
            <a:spLocks noGrp="1"/>
          </p:cNvSpPr>
          <p:nvPr>
            <p:ph type="body" idx="1"/>
          </p:nvPr>
        </p:nvSpPr>
        <p:spPr>
          <a:xfrm>
            <a:off x="1190325" y="2009400"/>
            <a:ext cx="6763200" cy="819900"/>
          </a:xfrm>
          <a:prstGeom prst="rect">
            <a:avLst/>
          </a:prstGeom>
        </p:spPr>
        <p:txBody>
          <a:bodyPr spcFirstLastPara="1" wrap="square" lIns="91425" tIns="91425" rIns="91425" bIns="91425" anchor="t" anchorCtr="0">
            <a:noAutofit/>
          </a:bodyPr>
          <a:lstStyle>
            <a:lvl1pPr marL="457200" lvl="0" indent="-457200" algn="ctr" rtl="0">
              <a:spcBef>
                <a:spcPts val="600"/>
              </a:spcBef>
              <a:spcAft>
                <a:spcPts val="0"/>
              </a:spcAft>
              <a:buSzPts val="3600"/>
              <a:buFont typeface="Mountains of Christmas"/>
              <a:buChar char="🎃"/>
              <a:defRPr sz="3600">
                <a:latin typeface="Mountains of Christmas"/>
                <a:ea typeface="Mountains of Christmas"/>
                <a:cs typeface="Mountains of Christmas"/>
                <a:sym typeface="Mountains of Christmas"/>
              </a:defRPr>
            </a:lvl1pPr>
            <a:lvl2pPr marL="914400" lvl="1"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2pPr>
            <a:lvl3pPr marL="1371600" lvl="2"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3pPr>
            <a:lvl4pPr marL="1828800" lvl="3"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4pPr>
            <a:lvl5pPr marL="2286000" lvl="4"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5pPr>
            <a:lvl6pPr marL="2743200" lvl="5"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6pPr>
            <a:lvl7pPr marL="3200400" lvl="6"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7pPr>
            <a:lvl8pPr marL="3657600" lvl="7" indent="-457200" algn="ctr" rtl="0">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8pPr>
            <a:lvl9pPr marL="4114800" lvl="8" indent="-457200" algn="ctr">
              <a:spcBef>
                <a:spcPts val="0"/>
              </a:spcBef>
              <a:spcAft>
                <a:spcPts val="0"/>
              </a:spcAft>
              <a:buSzPts val="3600"/>
              <a:buFont typeface="Mountains of Christmas"/>
              <a:buChar char="■"/>
              <a:defRPr sz="3600">
                <a:latin typeface="Mountains of Christmas"/>
                <a:ea typeface="Mountains of Christmas"/>
                <a:cs typeface="Mountains of Christmas"/>
                <a:sym typeface="Mountains of Christmas"/>
              </a:defRPr>
            </a:lvl9pPr>
          </a:lstStyle>
          <a:p>
            <a:endParaRPr/>
          </a:p>
        </p:txBody>
      </p:sp>
      <p:grpSp>
        <p:nvGrpSpPr>
          <p:cNvPr id="55" name="Google Shape;55;p4"/>
          <p:cNvGrpSpPr/>
          <p:nvPr/>
        </p:nvGrpSpPr>
        <p:grpSpPr>
          <a:xfrm>
            <a:off x="3852559" y="1058084"/>
            <a:ext cx="1438818" cy="876594"/>
            <a:chOff x="3627210" y="808351"/>
            <a:chExt cx="1889700" cy="1151293"/>
          </a:xfrm>
        </p:grpSpPr>
        <p:sp>
          <p:nvSpPr>
            <p:cNvPr id="56" name="Google Shape;56;p4"/>
            <p:cNvSpPr/>
            <p:nvPr/>
          </p:nvSpPr>
          <p:spPr>
            <a:xfrm>
              <a:off x="4719126" y="808351"/>
              <a:ext cx="653700" cy="414600"/>
            </a:xfrm>
            <a:custGeom>
              <a:avLst/>
              <a:gdLst/>
              <a:ahLst/>
              <a:cxnLst/>
              <a:rect l="l" t="t" r="r" b="b"/>
              <a:pathLst>
                <a:path w="120000" h="120000" extrusionOk="0">
                  <a:moveTo>
                    <a:pt x="120000" y="86857"/>
                  </a:moveTo>
                  <a:lnTo>
                    <a:pt x="120000" y="86857"/>
                  </a:lnTo>
                  <a:lnTo>
                    <a:pt x="119637" y="78857"/>
                  </a:lnTo>
                  <a:lnTo>
                    <a:pt x="118549" y="71428"/>
                  </a:lnTo>
                  <a:lnTo>
                    <a:pt x="117099" y="63428"/>
                  </a:lnTo>
                  <a:lnTo>
                    <a:pt x="115287" y="56000"/>
                  </a:lnTo>
                  <a:lnTo>
                    <a:pt x="112749" y="48571"/>
                  </a:lnTo>
                  <a:lnTo>
                    <a:pt x="110211" y="41714"/>
                  </a:lnTo>
                  <a:lnTo>
                    <a:pt x="107311" y="34857"/>
                  </a:lnTo>
                  <a:lnTo>
                    <a:pt x="104410" y="28000"/>
                  </a:lnTo>
                  <a:lnTo>
                    <a:pt x="98972" y="16571"/>
                  </a:lnTo>
                  <a:lnTo>
                    <a:pt x="93897" y="8000"/>
                  </a:lnTo>
                  <a:lnTo>
                    <a:pt x="89184" y="0"/>
                  </a:lnTo>
                  <a:lnTo>
                    <a:pt x="89184" y="0"/>
                  </a:lnTo>
                  <a:lnTo>
                    <a:pt x="86646" y="6857"/>
                  </a:lnTo>
                  <a:lnTo>
                    <a:pt x="84471" y="13142"/>
                  </a:lnTo>
                  <a:lnTo>
                    <a:pt x="81570" y="19428"/>
                  </a:lnTo>
                  <a:lnTo>
                    <a:pt x="78670" y="25714"/>
                  </a:lnTo>
                  <a:lnTo>
                    <a:pt x="72507" y="37714"/>
                  </a:lnTo>
                  <a:lnTo>
                    <a:pt x="65619" y="48571"/>
                  </a:lnTo>
                  <a:lnTo>
                    <a:pt x="58368" y="58857"/>
                  </a:lnTo>
                  <a:lnTo>
                    <a:pt x="50755" y="68571"/>
                  </a:lnTo>
                  <a:lnTo>
                    <a:pt x="43504" y="77142"/>
                  </a:lnTo>
                  <a:lnTo>
                    <a:pt x="35891" y="85142"/>
                  </a:lnTo>
                  <a:lnTo>
                    <a:pt x="29003" y="92000"/>
                  </a:lnTo>
                  <a:lnTo>
                    <a:pt x="22114" y="98285"/>
                  </a:lnTo>
                  <a:lnTo>
                    <a:pt x="10876" y="108000"/>
                  </a:lnTo>
                  <a:lnTo>
                    <a:pt x="2900" y="113714"/>
                  </a:lnTo>
                  <a:lnTo>
                    <a:pt x="0" y="115428"/>
                  </a:lnTo>
                  <a:lnTo>
                    <a:pt x="0" y="115428"/>
                  </a:lnTo>
                  <a:lnTo>
                    <a:pt x="6163" y="117142"/>
                  </a:lnTo>
                  <a:lnTo>
                    <a:pt x="12326" y="118285"/>
                  </a:lnTo>
                  <a:lnTo>
                    <a:pt x="24290" y="119428"/>
                  </a:lnTo>
                  <a:lnTo>
                    <a:pt x="35891" y="120000"/>
                  </a:lnTo>
                  <a:lnTo>
                    <a:pt x="46767" y="118857"/>
                  </a:lnTo>
                  <a:lnTo>
                    <a:pt x="57280" y="117142"/>
                  </a:lnTo>
                  <a:lnTo>
                    <a:pt x="67069" y="114857"/>
                  </a:lnTo>
                  <a:lnTo>
                    <a:pt x="76495" y="111428"/>
                  </a:lnTo>
                  <a:lnTo>
                    <a:pt x="84833" y="108000"/>
                  </a:lnTo>
                  <a:lnTo>
                    <a:pt x="92809" y="104571"/>
                  </a:lnTo>
                  <a:lnTo>
                    <a:pt x="99697" y="100571"/>
                  </a:lnTo>
                  <a:lnTo>
                    <a:pt x="110574" y="93714"/>
                  </a:lnTo>
                  <a:lnTo>
                    <a:pt x="117462" y="88571"/>
                  </a:lnTo>
                  <a:lnTo>
                    <a:pt x="120000" y="86857"/>
                  </a:lnTo>
                  <a:lnTo>
                    <a:pt x="120000" y="8685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4"/>
            <p:cNvSpPr/>
            <p:nvPr/>
          </p:nvSpPr>
          <p:spPr>
            <a:xfrm>
              <a:off x="4466386" y="1258545"/>
              <a:ext cx="187500" cy="183600"/>
            </a:xfrm>
            <a:custGeom>
              <a:avLst/>
              <a:gdLst/>
              <a:ahLst/>
              <a:cxnLst/>
              <a:rect l="l" t="t" r="r" b="b"/>
              <a:pathLst>
                <a:path w="120000" h="120000" extrusionOk="0">
                  <a:moveTo>
                    <a:pt x="49263" y="0"/>
                  </a:moveTo>
                  <a:lnTo>
                    <a:pt x="0" y="120000"/>
                  </a:lnTo>
                  <a:lnTo>
                    <a:pt x="120000" y="95483"/>
                  </a:lnTo>
                  <a:lnTo>
                    <a:pt x="492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a:off x="3741732" y="837969"/>
              <a:ext cx="661500" cy="381300"/>
            </a:xfrm>
            <a:custGeom>
              <a:avLst/>
              <a:gdLst/>
              <a:ahLst/>
              <a:cxnLst/>
              <a:rect l="l" t="t" r="r" b="b"/>
              <a:pathLst>
                <a:path w="120000" h="120000" extrusionOk="0">
                  <a:moveTo>
                    <a:pt x="120000" y="113782"/>
                  </a:moveTo>
                  <a:lnTo>
                    <a:pt x="120000" y="113782"/>
                  </a:lnTo>
                  <a:lnTo>
                    <a:pt x="108537" y="106943"/>
                  </a:lnTo>
                  <a:lnTo>
                    <a:pt x="97432" y="98860"/>
                  </a:lnTo>
                  <a:lnTo>
                    <a:pt x="87044" y="90777"/>
                  </a:lnTo>
                  <a:lnTo>
                    <a:pt x="77731" y="81450"/>
                  </a:lnTo>
                  <a:lnTo>
                    <a:pt x="69134" y="72124"/>
                  </a:lnTo>
                  <a:lnTo>
                    <a:pt x="61253" y="62797"/>
                  </a:lnTo>
                  <a:lnTo>
                    <a:pt x="54089" y="53471"/>
                  </a:lnTo>
                  <a:lnTo>
                    <a:pt x="48000" y="44145"/>
                  </a:lnTo>
                  <a:lnTo>
                    <a:pt x="42268" y="35440"/>
                  </a:lnTo>
                  <a:lnTo>
                    <a:pt x="37611" y="27357"/>
                  </a:lnTo>
                  <a:lnTo>
                    <a:pt x="30089" y="13056"/>
                  </a:lnTo>
                  <a:lnTo>
                    <a:pt x="25791" y="3730"/>
                  </a:lnTo>
                  <a:lnTo>
                    <a:pt x="24358" y="0"/>
                  </a:lnTo>
                  <a:lnTo>
                    <a:pt x="24358" y="0"/>
                  </a:lnTo>
                  <a:lnTo>
                    <a:pt x="20059" y="8082"/>
                  </a:lnTo>
                  <a:lnTo>
                    <a:pt x="16477" y="15544"/>
                  </a:lnTo>
                  <a:lnTo>
                    <a:pt x="13253" y="23626"/>
                  </a:lnTo>
                  <a:lnTo>
                    <a:pt x="10388" y="31709"/>
                  </a:lnTo>
                  <a:lnTo>
                    <a:pt x="7880" y="39792"/>
                  </a:lnTo>
                  <a:lnTo>
                    <a:pt x="6089" y="47875"/>
                  </a:lnTo>
                  <a:lnTo>
                    <a:pt x="4298" y="55958"/>
                  </a:lnTo>
                  <a:lnTo>
                    <a:pt x="2865" y="63419"/>
                  </a:lnTo>
                  <a:lnTo>
                    <a:pt x="1074" y="76476"/>
                  </a:lnTo>
                  <a:lnTo>
                    <a:pt x="358" y="87046"/>
                  </a:lnTo>
                  <a:lnTo>
                    <a:pt x="0" y="96373"/>
                  </a:lnTo>
                  <a:lnTo>
                    <a:pt x="0" y="96373"/>
                  </a:lnTo>
                  <a:lnTo>
                    <a:pt x="3940" y="100103"/>
                  </a:lnTo>
                  <a:lnTo>
                    <a:pt x="7880" y="103212"/>
                  </a:lnTo>
                  <a:lnTo>
                    <a:pt x="12537" y="106321"/>
                  </a:lnTo>
                  <a:lnTo>
                    <a:pt x="16835" y="108808"/>
                  </a:lnTo>
                  <a:lnTo>
                    <a:pt x="26149" y="113160"/>
                  </a:lnTo>
                  <a:lnTo>
                    <a:pt x="35820" y="116269"/>
                  </a:lnTo>
                  <a:lnTo>
                    <a:pt x="45850" y="118134"/>
                  </a:lnTo>
                  <a:lnTo>
                    <a:pt x="55880" y="119378"/>
                  </a:lnTo>
                  <a:lnTo>
                    <a:pt x="65910" y="120000"/>
                  </a:lnTo>
                  <a:lnTo>
                    <a:pt x="75223" y="120000"/>
                  </a:lnTo>
                  <a:lnTo>
                    <a:pt x="84537" y="119378"/>
                  </a:lnTo>
                  <a:lnTo>
                    <a:pt x="92776" y="118756"/>
                  </a:lnTo>
                  <a:lnTo>
                    <a:pt x="107104" y="116269"/>
                  </a:lnTo>
                  <a:lnTo>
                    <a:pt x="116776" y="114404"/>
                  </a:lnTo>
                  <a:lnTo>
                    <a:pt x="120000" y="113782"/>
                  </a:lnTo>
                  <a:lnTo>
                    <a:pt x="120000" y="11378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a:off x="3627210" y="1367144"/>
              <a:ext cx="1889700" cy="592500"/>
            </a:xfrm>
            <a:custGeom>
              <a:avLst/>
              <a:gdLst/>
              <a:ahLst/>
              <a:cxnLst/>
              <a:rect l="l" t="t" r="r" b="b"/>
              <a:pathLst>
                <a:path w="120000" h="120000" extrusionOk="0">
                  <a:moveTo>
                    <a:pt x="95673" y="31600"/>
                  </a:moveTo>
                  <a:lnTo>
                    <a:pt x="88526" y="64400"/>
                  </a:lnTo>
                  <a:lnTo>
                    <a:pt x="86144" y="39200"/>
                  </a:lnTo>
                  <a:lnTo>
                    <a:pt x="86144" y="39200"/>
                  </a:lnTo>
                  <a:lnTo>
                    <a:pt x="83009" y="41200"/>
                  </a:lnTo>
                  <a:lnTo>
                    <a:pt x="79874" y="43200"/>
                  </a:lnTo>
                  <a:lnTo>
                    <a:pt x="73730" y="45600"/>
                  </a:lnTo>
                  <a:lnTo>
                    <a:pt x="68087" y="73600"/>
                  </a:lnTo>
                  <a:lnTo>
                    <a:pt x="62946" y="48000"/>
                  </a:lnTo>
                  <a:lnTo>
                    <a:pt x="62946" y="48000"/>
                  </a:lnTo>
                  <a:lnTo>
                    <a:pt x="57680" y="48400"/>
                  </a:lnTo>
                  <a:lnTo>
                    <a:pt x="52539" y="48000"/>
                  </a:lnTo>
                  <a:lnTo>
                    <a:pt x="47648" y="46800"/>
                  </a:lnTo>
                  <a:lnTo>
                    <a:pt x="42884" y="45200"/>
                  </a:lnTo>
                  <a:lnTo>
                    <a:pt x="34858" y="73600"/>
                  </a:lnTo>
                  <a:lnTo>
                    <a:pt x="30219" y="39200"/>
                  </a:lnTo>
                  <a:lnTo>
                    <a:pt x="30219" y="39200"/>
                  </a:lnTo>
                  <a:lnTo>
                    <a:pt x="26833" y="36800"/>
                  </a:lnTo>
                  <a:lnTo>
                    <a:pt x="23573" y="34400"/>
                  </a:lnTo>
                  <a:lnTo>
                    <a:pt x="17680" y="29200"/>
                  </a:lnTo>
                  <a:lnTo>
                    <a:pt x="12539" y="24000"/>
                  </a:lnTo>
                  <a:lnTo>
                    <a:pt x="8150" y="19200"/>
                  </a:lnTo>
                  <a:lnTo>
                    <a:pt x="4764" y="14800"/>
                  </a:lnTo>
                  <a:lnTo>
                    <a:pt x="2131" y="11200"/>
                  </a:lnTo>
                  <a:lnTo>
                    <a:pt x="0" y="8000"/>
                  </a:lnTo>
                  <a:lnTo>
                    <a:pt x="0" y="8000"/>
                  </a:lnTo>
                  <a:lnTo>
                    <a:pt x="501" y="11600"/>
                  </a:lnTo>
                  <a:lnTo>
                    <a:pt x="1128" y="16000"/>
                  </a:lnTo>
                  <a:lnTo>
                    <a:pt x="1880" y="21600"/>
                  </a:lnTo>
                  <a:lnTo>
                    <a:pt x="3134" y="28400"/>
                  </a:lnTo>
                  <a:lnTo>
                    <a:pt x="4639" y="36000"/>
                  </a:lnTo>
                  <a:lnTo>
                    <a:pt x="6394" y="44400"/>
                  </a:lnTo>
                  <a:lnTo>
                    <a:pt x="8652" y="53200"/>
                  </a:lnTo>
                  <a:lnTo>
                    <a:pt x="11159" y="62400"/>
                  </a:lnTo>
                  <a:lnTo>
                    <a:pt x="12664" y="66800"/>
                  </a:lnTo>
                  <a:lnTo>
                    <a:pt x="14169" y="71600"/>
                  </a:lnTo>
                  <a:lnTo>
                    <a:pt x="15799" y="76000"/>
                  </a:lnTo>
                  <a:lnTo>
                    <a:pt x="17554" y="80400"/>
                  </a:lnTo>
                  <a:lnTo>
                    <a:pt x="19435" y="84800"/>
                  </a:lnTo>
                  <a:lnTo>
                    <a:pt x="21442" y="88800"/>
                  </a:lnTo>
                  <a:lnTo>
                    <a:pt x="23573" y="93200"/>
                  </a:lnTo>
                  <a:lnTo>
                    <a:pt x="25830" y="96800"/>
                  </a:lnTo>
                  <a:lnTo>
                    <a:pt x="28213" y="100400"/>
                  </a:lnTo>
                  <a:lnTo>
                    <a:pt x="30595" y="104000"/>
                  </a:lnTo>
                  <a:lnTo>
                    <a:pt x="33228" y="107200"/>
                  </a:lnTo>
                  <a:lnTo>
                    <a:pt x="35987" y="110000"/>
                  </a:lnTo>
                  <a:lnTo>
                    <a:pt x="38871" y="112800"/>
                  </a:lnTo>
                  <a:lnTo>
                    <a:pt x="41880" y="114800"/>
                  </a:lnTo>
                  <a:lnTo>
                    <a:pt x="41880" y="114800"/>
                  </a:lnTo>
                  <a:lnTo>
                    <a:pt x="44137" y="101200"/>
                  </a:lnTo>
                  <a:lnTo>
                    <a:pt x="46394" y="88000"/>
                  </a:lnTo>
                  <a:lnTo>
                    <a:pt x="48275" y="78000"/>
                  </a:lnTo>
                  <a:lnTo>
                    <a:pt x="48902" y="74800"/>
                  </a:lnTo>
                  <a:lnTo>
                    <a:pt x="49278" y="73200"/>
                  </a:lnTo>
                  <a:lnTo>
                    <a:pt x="49278" y="73200"/>
                  </a:lnTo>
                  <a:lnTo>
                    <a:pt x="51410" y="89600"/>
                  </a:lnTo>
                  <a:lnTo>
                    <a:pt x="53416" y="104800"/>
                  </a:lnTo>
                  <a:lnTo>
                    <a:pt x="55297" y="120000"/>
                  </a:lnTo>
                  <a:lnTo>
                    <a:pt x="55297" y="120000"/>
                  </a:lnTo>
                  <a:lnTo>
                    <a:pt x="58432" y="120000"/>
                  </a:lnTo>
                  <a:lnTo>
                    <a:pt x="58432" y="120000"/>
                  </a:lnTo>
                  <a:lnTo>
                    <a:pt x="60940" y="120000"/>
                  </a:lnTo>
                  <a:lnTo>
                    <a:pt x="63448" y="119600"/>
                  </a:lnTo>
                  <a:lnTo>
                    <a:pt x="65956" y="119200"/>
                  </a:lnTo>
                  <a:lnTo>
                    <a:pt x="68338" y="118400"/>
                  </a:lnTo>
                  <a:lnTo>
                    <a:pt x="72852" y="116000"/>
                  </a:lnTo>
                  <a:lnTo>
                    <a:pt x="77241" y="112800"/>
                  </a:lnTo>
                  <a:lnTo>
                    <a:pt x="77241" y="112800"/>
                  </a:lnTo>
                  <a:lnTo>
                    <a:pt x="78119" y="85200"/>
                  </a:lnTo>
                  <a:lnTo>
                    <a:pt x="78620" y="69600"/>
                  </a:lnTo>
                  <a:lnTo>
                    <a:pt x="88777" y="100000"/>
                  </a:lnTo>
                  <a:lnTo>
                    <a:pt x="88777" y="100000"/>
                  </a:lnTo>
                  <a:lnTo>
                    <a:pt x="90909" y="96400"/>
                  </a:lnTo>
                  <a:lnTo>
                    <a:pt x="92915" y="93200"/>
                  </a:lnTo>
                  <a:lnTo>
                    <a:pt x="94796" y="89600"/>
                  </a:lnTo>
                  <a:lnTo>
                    <a:pt x="96677" y="85600"/>
                  </a:lnTo>
                  <a:lnTo>
                    <a:pt x="100188" y="78000"/>
                  </a:lnTo>
                  <a:lnTo>
                    <a:pt x="103322" y="69600"/>
                  </a:lnTo>
                  <a:lnTo>
                    <a:pt x="106206" y="61600"/>
                  </a:lnTo>
                  <a:lnTo>
                    <a:pt x="108714" y="53200"/>
                  </a:lnTo>
                  <a:lnTo>
                    <a:pt x="110971" y="45200"/>
                  </a:lnTo>
                  <a:lnTo>
                    <a:pt x="112978" y="37200"/>
                  </a:lnTo>
                  <a:lnTo>
                    <a:pt x="114733" y="29600"/>
                  </a:lnTo>
                  <a:lnTo>
                    <a:pt x="116112" y="22800"/>
                  </a:lnTo>
                  <a:lnTo>
                    <a:pt x="117366" y="16400"/>
                  </a:lnTo>
                  <a:lnTo>
                    <a:pt x="118369" y="10800"/>
                  </a:lnTo>
                  <a:lnTo>
                    <a:pt x="119623" y="2800"/>
                  </a:lnTo>
                  <a:lnTo>
                    <a:pt x="120000" y="0"/>
                  </a:lnTo>
                  <a:lnTo>
                    <a:pt x="120000" y="0"/>
                  </a:lnTo>
                  <a:lnTo>
                    <a:pt x="116865" y="5200"/>
                  </a:lnTo>
                  <a:lnTo>
                    <a:pt x="113855" y="10000"/>
                  </a:lnTo>
                  <a:lnTo>
                    <a:pt x="110846" y="14400"/>
                  </a:lnTo>
                  <a:lnTo>
                    <a:pt x="107711" y="18400"/>
                  </a:lnTo>
                  <a:lnTo>
                    <a:pt x="104702" y="22000"/>
                  </a:lnTo>
                  <a:lnTo>
                    <a:pt x="101692" y="25600"/>
                  </a:lnTo>
                  <a:lnTo>
                    <a:pt x="98683" y="28800"/>
                  </a:lnTo>
                  <a:lnTo>
                    <a:pt x="95673" y="31600"/>
                  </a:lnTo>
                  <a:lnTo>
                    <a:pt x="95673" y="316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 name="Google Shape;60;p4"/>
          <p:cNvGrpSpPr/>
          <p:nvPr/>
        </p:nvGrpSpPr>
        <p:grpSpPr>
          <a:xfrm>
            <a:off x="3852559" y="1092653"/>
            <a:ext cx="1438818" cy="876594"/>
            <a:chOff x="3627210" y="808351"/>
            <a:chExt cx="1889700" cy="1151293"/>
          </a:xfrm>
        </p:grpSpPr>
        <p:sp>
          <p:nvSpPr>
            <p:cNvPr id="61" name="Google Shape;61;p4"/>
            <p:cNvSpPr/>
            <p:nvPr/>
          </p:nvSpPr>
          <p:spPr>
            <a:xfrm>
              <a:off x="4719126" y="808351"/>
              <a:ext cx="653700" cy="414600"/>
            </a:xfrm>
            <a:custGeom>
              <a:avLst/>
              <a:gdLst/>
              <a:ahLst/>
              <a:cxnLst/>
              <a:rect l="l" t="t" r="r" b="b"/>
              <a:pathLst>
                <a:path w="120000" h="120000" extrusionOk="0">
                  <a:moveTo>
                    <a:pt x="120000" y="86857"/>
                  </a:moveTo>
                  <a:lnTo>
                    <a:pt x="120000" y="86857"/>
                  </a:lnTo>
                  <a:lnTo>
                    <a:pt x="119637" y="78857"/>
                  </a:lnTo>
                  <a:lnTo>
                    <a:pt x="118549" y="71428"/>
                  </a:lnTo>
                  <a:lnTo>
                    <a:pt x="117099" y="63428"/>
                  </a:lnTo>
                  <a:lnTo>
                    <a:pt x="115287" y="56000"/>
                  </a:lnTo>
                  <a:lnTo>
                    <a:pt x="112749" y="48571"/>
                  </a:lnTo>
                  <a:lnTo>
                    <a:pt x="110211" y="41714"/>
                  </a:lnTo>
                  <a:lnTo>
                    <a:pt x="107311" y="34857"/>
                  </a:lnTo>
                  <a:lnTo>
                    <a:pt x="104410" y="28000"/>
                  </a:lnTo>
                  <a:lnTo>
                    <a:pt x="98972" y="16571"/>
                  </a:lnTo>
                  <a:lnTo>
                    <a:pt x="93897" y="8000"/>
                  </a:lnTo>
                  <a:lnTo>
                    <a:pt x="89184" y="0"/>
                  </a:lnTo>
                  <a:lnTo>
                    <a:pt x="89184" y="0"/>
                  </a:lnTo>
                  <a:lnTo>
                    <a:pt x="86646" y="6857"/>
                  </a:lnTo>
                  <a:lnTo>
                    <a:pt x="84471" y="13142"/>
                  </a:lnTo>
                  <a:lnTo>
                    <a:pt x="81570" y="19428"/>
                  </a:lnTo>
                  <a:lnTo>
                    <a:pt x="78670" y="25714"/>
                  </a:lnTo>
                  <a:lnTo>
                    <a:pt x="72507" y="37714"/>
                  </a:lnTo>
                  <a:lnTo>
                    <a:pt x="65619" y="48571"/>
                  </a:lnTo>
                  <a:lnTo>
                    <a:pt x="58368" y="58857"/>
                  </a:lnTo>
                  <a:lnTo>
                    <a:pt x="50755" y="68571"/>
                  </a:lnTo>
                  <a:lnTo>
                    <a:pt x="43504" y="77142"/>
                  </a:lnTo>
                  <a:lnTo>
                    <a:pt x="35891" y="85142"/>
                  </a:lnTo>
                  <a:lnTo>
                    <a:pt x="29003" y="92000"/>
                  </a:lnTo>
                  <a:lnTo>
                    <a:pt x="22114" y="98285"/>
                  </a:lnTo>
                  <a:lnTo>
                    <a:pt x="10876" y="108000"/>
                  </a:lnTo>
                  <a:lnTo>
                    <a:pt x="2900" y="113714"/>
                  </a:lnTo>
                  <a:lnTo>
                    <a:pt x="0" y="115428"/>
                  </a:lnTo>
                  <a:lnTo>
                    <a:pt x="0" y="115428"/>
                  </a:lnTo>
                  <a:lnTo>
                    <a:pt x="6163" y="117142"/>
                  </a:lnTo>
                  <a:lnTo>
                    <a:pt x="12326" y="118285"/>
                  </a:lnTo>
                  <a:lnTo>
                    <a:pt x="24290" y="119428"/>
                  </a:lnTo>
                  <a:lnTo>
                    <a:pt x="35891" y="120000"/>
                  </a:lnTo>
                  <a:lnTo>
                    <a:pt x="46767" y="118857"/>
                  </a:lnTo>
                  <a:lnTo>
                    <a:pt x="57280" y="117142"/>
                  </a:lnTo>
                  <a:lnTo>
                    <a:pt x="67069" y="114857"/>
                  </a:lnTo>
                  <a:lnTo>
                    <a:pt x="76495" y="111428"/>
                  </a:lnTo>
                  <a:lnTo>
                    <a:pt x="84833" y="108000"/>
                  </a:lnTo>
                  <a:lnTo>
                    <a:pt x="92809" y="104571"/>
                  </a:lnTo>
                  <a:lnTo>
                    <a:pt x="99697" y="100571"/>
                  </a:lnTo>
                  <a:lnTo>
                    <a:pt x="110574" y="93714"/>
                  </a:lnTo>
                  <a:lnTo>
                    <a:pt x="117462" y="88571"/>
                  </a:lnTo>
                  <a:lnTo>
                    <a:pt x="120000" y="86857"/>
                  </a:lnTo>
                  <a:lnTo>
                    <a:pt x="120000" y="86857"/>
                  </a:lnTo>
                  <a:close/>
                </a:path>
              </a:pathLst>
            </a:custGeom>
            <a:solidFill>
              <a:srgbClr val="FF6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a:off x="4466386" y="1258545"/>
              <a:ext cx="187500" cy="183600"/>
            </a:xfrm>
            <a:custGeom>
              <a:avLst/>
              <a:gdLst/>
              <a:ahLst/>
              <a:cxnLst/>
              <a:rect l="l" t="t" r="r" b="b"/>
              <a:pathLst>
                <a:path w="120000" h="120000" extrusionOk="0">
                  <a:moveTo>
                    <a:pt x="49263" y="0"/>
                  </a:moveTo>
                  <a:lnTo>
                    <a:pt x="0" y="120000"/>
                  </a:lnTo>
                  <a:lnTo>
                    <a:pt x="120000" y="95483"/>
                  </a:lnTo>
                  <a:lnTo>
                    <a:pt x="49263" y="0"/>
                  </a:lnTo>
                  <a:close/>
                </a:path>
              </a:pathLst>
            </a:custGeom>
            <a:solidFill>
              <a:srgbClr val="FF6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a:off x="3741732" y="837969"/>
              <a:ext cx="661500" cy="381300"/>
            </a:xfrm>
            <a:custGeom>
              <a:avLst/>
              <a:gdLst/>
              <a:ahLst/>
              <a:cxnLst/>
              <a:rect l="l" t="t" r="r" b="b"/>
              <a:pathLst>
                <a:path w="120000" h="120000" extrusionOk="0">
                  <a:moveTo>
                    <a:pt x="120000" y="113782"/>
                  </a:moveTo>
                  <a:lnTo>
                    <a:pt x="120000" y="113782"/>
                  </a:lnTo>
                  <a:lnTo>
                    <a:pt x="108537" y="106943"/>
                  </a:lnTo>
                  <a:lnTo>
                    <a:pt x="97432" y="98860"/>
                  </a:lnTo>
                  <a:lnTo>
                    <a:pt x="87044" y="90777"/>
                  </a:lnTo>
                  <a:lnTo>
                    <a:pt x="77731" y="81450"/>
                  </a:lnTo>
                  <a:lnTo>
                    <a:pt x="69134" y="72124"/>
                  </a:lnTo>
                  <a:lnTo>
                    <a:pt x="61253" y="62797"/>
                  </a:lnTo>
                  <a:lnTo>
                    <a:pt x="54089" y="53471"/>
                  </a:lnTo>
                  <a:lnTo>
                    <a:pt x="48000" y="44145"/>
                  </a:lnTo>
                  <a:lnTo>
                    <a:pt x="42268" y="35440"/>
                  </a:lnTo>
                  <a:lnTo>
                    <a:pt x="37611" y="27357"/>
                  </a:lnTo>
                  <a:lnTo>
                    <a:pt x="30089" y="13056"/>
                  </a:lnTo>
                  <a:lnTo>
                    <a:pt x="25791" y="3730"/>
                  </a:lnTo>
                  <a:lnTo>
                    <a:pt x="24358" y="0"/>
                  </a:lnTo>
                  <a:lnTo>
                    <a:pt x="24358" y="0"/>
                  </a:lnTo>
                  <a:lnTo>
                    <a:pt x="20059" y="8082"/>
                  </a:lnTo>
                  <a:lnTo>
                    <a:pt x="16477" y="15544"/>
                  </a:lnTo>
                  <a:lnTo>
                    <a:pt x="13253" y="23626"/>
                  </a:lnTo>
                  <a:lnTo>
                    <a:pt x="10388" y="31709"/>
                  </a:lnTo>
                  <a:lnTo>
                    <a:pt x="7880" y="39792"/>
                  </a:lnTo>
                  <a:lnTo>
                    <a:pt x="6089" y="47875"/>
                  </a:lnTo>
                  <a:lnTo>
                    <a:pt x="4298" y="55958"/>
                  </a:lnTo>
                  <a:lnTo>
                    <a:pt x="2865" y="63419"/>
                  </a:lnTo>
                  <a:lnTo>
                    <a:pt x="1074" y="76476"/>
                  </a:lnTo>
                  <a:lnTo>
                    <a:pt x="358" y="87046"/>
                  </a:lnTo>
                  <a:lnTo>
                    <a:pt x="0" y="96373"/>
                  </a:lnTo>
                  <a:lnTo>
                    <a:pt x="0" y="96373"/>
                  </a:lnTo>
                  <a:lnTo>
                    <a:pt x="3940" y="100103"/>
                  </a:lnTo>
                  <a:lnTo>
                    <a:pt x="7880" y="103212"/>
                  </a:lnTo>
                  <a:lnTo>
                    <a:pt x="12537" y="106321"/>
                  </a:lnTo>
                  <a:lnTo>
                    <a:pt x="16835" y="108808"/>
                  </a:lnTo>
                  <a:lnTo>
                    <a:pt x="26149" y="113160"/>
                  </a:lnTo>
                  <a:lnTo>
                    <a:pt x="35820" y="116269"/>
                  </a:lnTo>
                  <a:lnTo>
                    <a:pt x="45850" y="118134"/>
                  </a:lnTo>
                  <a:lnTo>
                    <a:pt x="55880" y="119378"/>
                  </a:lnTo>
                  <a:lnTo>
                    <a:pt x="65910" y="120000"/>
                  </a:lnTo>
                  <a:lnTo>
                    <a:pt x="75223" y="120000"/>
                  </a:lnTo>
                  <a:lnTo>
                    <a:pt x="84537" y="119378"/>
                  </a:lnTo>
                  <a:lnTo>
                    <a:pt x="92776" y="118756"/>
                  </a:lnTo>
                  <a:lnTo>
                    <a:pt x="107104" y="116269"/>
                  </a:lnTo>
                  <a:lnTo>
                    <a:pt x="116776" y="114404"/>
                  </a:lnTo>
                  <a:lnTo>
                    <a:pt x="120000" y="113782"/>
                  </a:lnTo>
                  <a:lnTo>
                    <a:pt x="120000" y="113782"/>
                  </a:lnTo>
                  <a:close/>
                </a:path>
              </a:pathLst>
            </a:custGeom>
            <a:solidFill>
              <a:srgbClr val="FF6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a:off x="3627210" y="1367144"/>
              <a:ext cx="1889700" cy="592500"/>
            </a:xfrm>
            <a:custGeom>
              <a:avLst/>
              <a:gdLst/>
              <a:ahLst/>
              <a:cxnLst/>
              <a:rect l="l" t="t" r="r" b="b"/>
              <a:pathLst>
                <a:path w="120000" h="120000" extrusionOk="0">
                  <a:moveTo>
                    <a:pt x="95673" y="31600"/>
                  </a:moveTo>
                  <a:lnTo>
                    <a:pt x="88526" y="64400"/>
                  </a:lnTo>
                  <a:lnTo>
                    <a:pt x="86144" y="39200"/>
                  </a:lnTo>
                  <a:lnTo>
                    <a:pt x="86144" y="39200"/>
                  </a:lnTo>
                  <a:lnTo>
                    <a:pt x="83009" y="41200"/>
                  </a:lnTo>
                  <a:lnTo>
                    <a:pt x="79874" y="43200"/>
                  </a:lnTo>
                  <a:lnTo>
                    <a:pt x="73730" y="45600"/>
                  </a:lnTo>
                  <a:lnTo>
                    <a:pt x="68087" y="73600"/>
                  </a:lnTo>
                  <a:lnTo>
                    <a:pt x="62946" y="48000"/>
                  </a:lnTo>
                  <a:lnTo>
                    <a:pt x="62946" y="48000"/>
                  </a:lnTo>
                  <a:lnTo>
                    <a:pt x="57680" y="48400"/>
                  </a:lnTo>
                  <a:lnTo>
                    <a:pt x="52539" y="48000"/>
                  </a:lnTo>
                  <a:lnTo>
                    <a:pt x="47648" y="46800"/>
                  </a:lnTo>
                  <a:lnTo>
                    <a:pt x="42884" y="45200"/>
                  </a:lnTo>
                  <a:lnTo>
                    <a:pt x="34858" y="73600"/>
                  </a:lnTo>
                  <a:lnTo>
                    <a:pt x="30219" y="39200"/>
                  </a:lnTo>
                  <a:lnTo>
                    <a:pt x="30219" y="39200"/>
                  </a:lnTo>
                  <a:lnTo>
                    <a:pt x="26833" y="36800"/>
                  </a:lnTo>
                  <a:lnTo>
                    <a:pt x="23573" y="34400"/>
                  </a:lnTo>
                  <a:lnTo>
                    <a:pt x="17680" y="29200"/>
                  </a:lnTo>
                  <a:lnTo>
                    <a:pt x="12539" y="24000"/>
                  </a:lnTo>
                  <a:lnTo>
                    <a:pt x="8150" y="19200"/>
                  </a:lnTo>
                  <a:lnTo>
                    <a:pt x="4764" y="14800"/>
                  </a:lnTo>
                  <a:lnTo>
                    <a:pt x="2131" y="11200"/>
                  </a:lnTo>
                  <a:lnTo>
                    <a:pt x="0" y="8000"/>
                  </a:lnTo>
                  <a:lnTo>
                    <a:pt x="0" y="8000"/>
                  </a:lnTo>
                  <a:lnTo>
                    <a:pt x="501" y="11600"/>
                  </a:lnTo>
                  <a:lnTo>
                    <a:pt x="1128" y="16000"/>
                  </a:lnTo>
                  <a:lnTo>
                    <a:pt x="1880" y="21600"/>
                  </a:lnTo>
                  <a:lnTo>
                    <a:pt x="3134" y="28400"/>
                  </a:lnTo>
                  <a:lnTo>
                    <a:pt x="4639" y="36000"/>
                  </a:lnTo>
                  <a:lnTo>
                    <a:pt x="6394" y="44400"/>
                  </a:lnTo>
                  <a:lnTo>
                    <a:pt x="8652" y="53200"/>
                  </a:lnTo>
                  <a:lnTo>
                    <a:pt x="11159" y="62400"/>
                  </a:lnTo>
                  <a:lnTo>
                    <a:pt x="12664" y="66800"/>
                  </a:lnTo>
                  <a:lnTo>
                    <a:pt x="14169" y="71600"/>
                  </a:lnTo>
                  <a:lnTo>
                    <a:pt x="15799" y="76000"/>
                  </a:lnTo>
                  <a:lnTo>
                    <a:pt x="17554" y="80400"/>
                  </a:lnTo>
                  <a:lnTo>
                    <a:pt x="19435" y="84800"/>
                  </a:lnTo>
                  <a:lnTo>
                    <a:pt x="21442" y="88800"/>
                  </a:lnTo>
                  <a:lnTo>
                    <a:pt x="23573" y="93200"/>
                  </a:lnTo>
                  <a:lnTo>
                    <a:pt x="25830" y="96800"/>
                  </a:lnTo>
                  <a:lnTo>
                    <a:pt x="28213" y="100400"/>
                  </a:lnTo>
                  <a:lnTo>
                    <a:pt x="30595" y="104000"/>
                  </a:lnTo>
                  <a:lnTo>
                    <a:pt x="33228" y="107200"/>
                  </a:lnTo>
                  <a:lnTo>
                    <a:pt x="35987" y="110000"/>
                  </a:lnTo>
                  <a:lnTo>
                    <a:pt x="38871" y="112800"/>
                  </a:lnTo>
                  <a:lnTo>
                    <a:pt x="41880" y="114800"/>
                  </a:lnTo>
                  <a:lnTo>
                    <a:pt x="41880" y="114800"/>
                  </a:lnTo>
                  <a:lnTo>
                    <a:pt x="44137" y="101200"/>
                  </a:lnTo>
                  <a:lnTo>
                    <a:pt x="46394" y="88000"/>
                  </a:lnTo>
                  <a:lnTo>
                    <a:pt x="48275" y="78000"/>
                  </a:lnTo>
                  <a:lnTo>
                    <a:pt x="48902" y="74800"/>
                  </a:lnTo>
                  <a:lnTo>
                    <a:pt x="49278" y="73200"/>
                  </a:lnTo>
                  <a:lnTo>
                    <a:pt x="49278" y="73200"/>
                  </a:lnTo>
                  <a:lnTo>
                    <a:pt x="51410" y="89600"/>
                  </a:lnTo>
                  <a:lnTo>
                    <a:pt x="53416" y="104800"/>
                  </a:lnTo>
                  <a:lnTo>
                    <a:pt x="55297" y="120000"/>
                  </a:lnTo>
                  <a:lnTo>
                    <a:pt x="55297" y="120000"/>
                  </a:lnTo>
                  <a:lnTo>
                    <a:pt x="58432" y="120000"/>
                  </a:lnTo>
                  <a:lnTo>
                    <a:pt x="58432" y="120000"/>
                  </a:lnTo>
                  <a:lnTo>
                    <a:pt x="60940" y="120000"/>
                  </a:lnTo>
                  <a:lnTo>
                    <a:pt x="63448" y="119600"/>
                  </a:lnTo>
                  <a:lnTo>
                    <a:pt x="65956" y="119200"/>
                  </a:lnTo>
                  <a:lnTo>
                    <a:pt x="68338" y="118400"/>
                  </a:lnTo>
                  <a:lnTo>
                    <a:pt x="72852" y="116000"/>
                  </a:lnTo>
                  <a:lnTo>
                    <a:pt x="77241" y="112800"/>
                  </a:lnTo>
                  <a:lnTo>
                    <a:pt x="77241" y="112800"/>
                  </a:lnTo>
                  <a:lnTo>
                    <a:pt x="78119" y="85200"/>
                  </a:lnTo>
                  <a:lnTo>
                    <a:pt x="78620" y="69600"/>
                  </a:lnTo>
                  <a:lnTo>
                    <a:pt x="88777" y="100000"/>
                  </a:lnTo>
                  <a:lnTo>
                    <a:pt x="88777" y="100000"/>
                  </a:lnTo>
                  <a:lnTo>
                    <a:pt x="90909" y="96400"/>
                  </a:lnTo>
                  <a:lnTo>
                    <a:pt x="92915" y="93200"/>
                  </a:lnTo>
                  <a:lnTo>
                    <a:pt x="94796" y="89600"/>
                  </a:lnTo>
                  <a:lnTo>
                    <a:pt x="96677" y="85600"/>
                  </a:lnTo>
                  <a:lnTo>
                    <a:pt x="100188" y="78000"/>
                  </a:lnTo>
                  <a:lnTo>
                    <a:pt x="103322" y="69600"/>
                  </a:lnTo>
                  <a:lnTo>
                    <a:pt x="106206" y="61600"/>
                  </a:lnTo>
                  <a:lnTo>
                    <a:pt x="108714" y="53200"/>
                  </a:lnTo>
                  <a:lnTo>
                    <a:pt x="110971" y="45200"/>
                  </a:lnTo>
                  <a:lnTo>
                    <a:pt x="112978" y="37200"/>
                  </a:lnTo>
                  <a:lnTo>
                    <a:pt x="114733" y="29600"/>
                  </a:lnTo>
                  <a:lnTo>
                    <a:pt x="116112" y="22800"/>
                  </a:lnTo>
                  <a:lnTo>
                    <a:pt x="117366" y="16400"/>
                  </a:lnTo>
                  <a:lnTo>
                    <a:pt x="118369" y="10800"/>
                  </a:lnTo>
                  <a:lnTo>
                    <a:pt x="119623" y="2800"/>
                  </a:lnTo>
                  <a:lnTo>
                    <a:pt x="120000" y="0"/>
                  </a:lnTo>
                  <a:lnTo>
                    <a:pt x="120000" y="0"/>
                  </a:lnTo>
                  <a:lnTo>
                    <a:pt x="116865" y="5200"/>
                  </a:lnTo>
                  <a:lnTo>
                    <a:pt x="113855" y="10000"/>
                  </a:lnTo>
                  <a:lnTo>
                    <a:pt x="110846" y="14400"/>
                  </a:lnTo>
                  <a:lnTo>
                    <a:pt x="107711" y="18400"/>
                  </a:lnTo>
                  <a:lnTo>
                    <a:pt x="104702" y="22000"/>
                  </a:lnTo>
                  <a:lnTo>
                    <a:pt x="101692" y="25600"/>
                  </a:lnTo>
                  <a:lnTo>
                    <a:pt x="98683" y="28800"/>
                  </a:lnTo>
                  <a:lnTo>
                    <a:pt x="95673" y="31600"/>
                  </a:lnTo>
                  <a:lnTo>
                    <a:pt x="95673" y="31600"/>
                  </a:lnTo>
                  <a:close/>
                </a:path>
              </a:pathLst>
            </a:custGeom>
            <a:solidFill>
              <a:srgbClr val="FF6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pumpkin orange" type="blank">
  <p:cSld name="BLANK">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10"/>
          <p:cNvSpPr/>
          <p:nvPr/>
        </p:nvSpPr>
        <p:spPr>
          <a:xfrm>
            <a:off x="6619308" y="2761483"/>
            <a:ext cx="2524800" cy="2387100"/>
          </a:xfrm>
          <a:custGeom>
            <a:avLst/>
            <a:gdLst/>
            <a:ahLst/>
            <a:cxnLst/>
            <a:rect l="l" t="t" r="r" b="b"/>
            <a:pathLst>
              <a:path w="120000" h="120000" extrusionOk="0">
                <a:moveTo>
                  <a:pt x="17575" y="118355"/>
                </a:moveTo>
                <a:cubicBezTo>
                  <a:pt x="16910" y="118746"/>
                  <a:pt x="16910" y="118746"/>
                  <a:pt x="16910" y="118746"/>
                </a:cubicBezTo>
                <a:cubicBezTo>
                  <a:pt x="0" y="120000"/>
                  <a:pt x="0" y="120000"/>
                  <a:pt x="0" y="120000"/>
                </a:cubicBezTo>
                <a:cubicBezTo>
                  <a:pt x="119999" y="120000"/>
                  <a:pt x="119999" y="120000"/>
                  <a:pt x="119999" y="120000"/>
                </a:cubicBezTo>
                <a:cubicBezTo>
                  <a:pt x="119999" y="103785"/>
                  <a:pt x="119999" y="103785"/>
                  <a:pt x="119999" y="103785"/>
                </a:cubicBezTo>
                <a:cubicBezTo>
                  <a:pt x="107446" y="110208"/>
                  <a:pt x="107446" y="110208"/>
                  <a:pt x="107446" y="110208"/>
                </a:cubicBezTo>
                <a:cubicBezTo>
                  <a:pt x="101095" y="108877"/>
                  <a:pt x="101095" y="108877"/>
                  <a:pt x="101095" y="108877"/>
                </a:cubicBezTo>
                <a:cubicBezTo>
                  <a:pt x="98436" y="103080"/>
                  <a:pt x="98436" y="103080"/>
                  <a:pt x="98436" y="103080"/>
                </a:cubicBezTo>
                <a:cubicBezTo>
                  <a:pt x="98879" y="95091"/>
                  <a:pt x="98879" y="95091"/>
                  <a:pt x="98879" y="95091"/>
                </a:cubicBezTo>
                <a:cubicBezTo>
                  <a:pt x="99175" y="94073"/>
                  <a:pt x="99175" y="94073"/>
                  <a:pt x="99175" y="94073"/>
                </a:cubicBezTo>
                <a:cubicBezTo>
                  <a:pt x="100799" y="92036"/>
                  <a:pt x="100799" y="92036"/>
                  <a:pt x="100799" y="92036"/>
                </a:cubicBezTo>
                <a:cubicBezTo>
                  <a:pt x="103458" y="89921"/>
                  <a:pt x="103458" y="89921"/>
                  <a:pt x="103458" y="89921"/>
                </a:cubicBezTo>
                <a:cubicBezTo>
                  <a:pt x="106855" y="88511"/>
                  <a:pt x="106855" y="88511"/>
                  <a:pt x="106855" y="88511"/>
                </a:cubicBezTo>
                <a:cubicBezTo>
                  <a:pt x="110547" y="87963"/>
                  <a:pt x="110547" y="87963"/>
                  <a:pt x="110547" y="87963"/>
                </a:cubicBezTo>
                <a:cubicBezTo>
                  <a:pt x="114166" y="86945"/>
                  <a:pt x="114166" y="86945"/>
                  <a:pt x="114166" y="86945"/>
                </a:cubicBezTo>
                <a:cubicBezTo>
                  <a:pt x="117415" y="84438"/>
                  <a:pt x="117415" y="84438"/>
                  <a:pt x="117415" y="84438"/>
                </a:cubicBezTo>
                <a:cubicBezTo>
                  <a:pt x="117710" y="80835"/>
                  <a:pt x="117710" y="80835"/>
                  <a:pt x="117710" y="80835"/>
                </a:cubicBezTo>
                <a:cubicBezTo>
                  <a:pt x="114609" y="78563"/>
                  <a:pt x="114609" y="78563"/>
                  <a:pt x="114609" y="78563"/>
                </a:cubicBezTo>
                <a:cubicBezTo>
                  <a:pt x="114830" y="79268"/>
                  <a:pt x="114830" y="79268"/>
                  <a:pt x="114830" y="79268"/>
                </a:cubicBezTo>
                <a:cubicBezTo>
                  <a:pt x="115716" y="79582"/>
                  <a:pt x="115716" y="79582"/>
                  <a:pt x="115716" y="79582"/>
                </a:cubicBezTo>
                <a:cubicBezTo>
                  <a:pt x="117119" y="81070"/>
                  <a:pt x="117119" y="81070"/>
                  <a:pt x="117119" y="81070"/>
                </a:cubicBezTo>
                <a:cubicBezTo>
                  <a:pt x="115938" y="84125"/>
                  <a:pt x="115938" y="84125"/>
                  <a:pt x="115938" y="84125"/>
                </a:cubicBezTo>
                <a:cubicBezTo>
                  <a:pt x="109218" y="86866"/>
                  <a:pt x="109218" y="86866"/>
                  <a:pt x="109218" y="86866"/>
                </a:cubicBezTo>
                <a:cubicBezTo>
                  <a:pt x="105378" y="87415"/>
                  <a:pt x="105378" y="87415"/>
                  <a:pt x="105378" y="87415"/>
                </a:cubicBezTo>
                <a:cubicBezTo>
                  <a:pt x="101981" y="89060"/>
                  <a:pt x="101981" y="89060"/>
                  <a:pt x="101981" y="89060"/>
                </a:cubicBezTo>
                <a:cubicBezTo>
                  <a:pt x="100504" y="90078"/>
                  <a:pt x="100504" y="90078"/>
                  <a:pt x="100504" y="90078"/>
                </a:cubicBezTo>
                <a:cubicBezTo>
                  <a:pt x="103089" y="85535"/>
                  <a:pt x="103089" y="85535"/>
                  <a:pt x="103089" y="85535"/>
                </a:cubicBezTo>
                <a:cubicBezTo>
                  <a:pt x="109070" y="78955"/>
                  <a:pt x="109070" y="78955"/>
                  <a:pt x="109070" y="78955"/>
                </a:cubicBezTo>
                <a:cubicBezTo>
                  <a:pt x="112910" y="77075"/>
                  <a:pt x="112910" y="77075"/>
                  <a:pt x="112910" y="77075"/>
                </a:cubicBezTo>
                <a:cubicBezTo>
                  <a:pt x="116529" y="76370"/>
                  <a:pt x="116529" y="76370"/>
                  <a:pt x="116529" y="76370"/>
                </a:cubicBezTo>
                <a:cubicBezTo>
                  <a:pt x="119999" y="75117"/>
                  <a:pt x="119999" y="75117"/>
                  <a:pt x="119999" y="75117"/>
                </a:cubicBezTo>
                <a:cubicBezTo>
                  <a:pt x="119999" y="71357"/>
                  <a:pt x="119999" y="71357"/>
                  <a:pt x="119999" y="71357"/>
                </a:cubicBezTo>
                <a:cubicBezTo>
                  <a:pt x="119852" y="71436"/>
                  <a:pt x="119852" y="71436"/>
                  <a:pt x="119852" y="71436"/>
                </a:cubicBezTo>
                <a:cubicBezTo>
                  <a:pt x="112763" y="72454"/>
                  <a:pt x="112763" y="72454"/>
                  <a:pt x="112763" y="72454"/>
                </a:cubicBezTo>
                <a:cubicBezTo>
                  <a:pt x="105747" y="75430"/>
                  <a:pt x="105747" y="75430"/>
                  <a:pt x="105747" y="75430"/>
                </a:cubicBezTo>
                <a:cubicBezTo>
                  <a:pt x="107150" y="70652"/>
                  <a:pt x="107150" y="70652"/>
                  <a:pt x="107150" y="70652"/>
                </a:cubicBezTo>
                <a:cubicBezTo>
                  <a:pt x="107815" y="62271"/>
                  <a:pt x="107815" y="62271"/>
                  <a:pt x="107815" y="62271"/>
                </a:cubicBezTo>
                <a:cubicBezTo>
                  <a:pt x="108775" y="57885"/>
                  <a:pt x="108775" y="57885"/>
                  <a:pt x="108775" y="57885"/>
                </a:cubicBezTo>
                <a:cubicBezTo>
                  <a:pt x="118006" y="43550"/>
                  <a:pt x="118006" y="43550"/>
                  <a:pt x="118006" y="43550"/>
                </a:cubicBezTo>
                <a:cubicBezTo>
                  <a:pt x="118670" y="38224"/>
                  <a:pt x="118670" y="38224"/>
                  <a:pt x="118670" y="38224"/>
                </a:cubicBezTo>
                <a:cubicBezTo>
                  <a:pt x="119704" y="34073"/>
                  <a:pt x="119704" y="34073"/>
                  <a:pt x="119704" y="34073"/>
                </a:cubicBezTo>
                <a:cubicBezTo>
                  <a:pt x="119999" y="33759"/>
                  <a:pt x="119999" y="33759"/>
                  <a:pt x="119999" y="33759"/>
                </a:cubicBezTo>
                <a:cubicBezTo>
                  <a:pt x="119999" y="19817"/>
                  <a:pt x="119999" y="19817"/>
                  <a:pt x="119999" y="19817"/>
                </a:cubicBezTo>
                <a:cubicBezTo>
                  <a:pt x="117193" y="15587"/>
                  <a:pt x="117193" y="15587"/>
                  <a:pt x="117193" y="15587"/>
                </a:cubicBezTo>
                <a:cubicBezTo>
                  <a:pt x="112689" y="15822"/>
                  <a:pt x="112689" y="15822"/>
                  <a:pt x="112689" y="15822"/>
                </a:cubicBezTo>
                <a:cubicBezTo>
                  <a:pt x="110473" y="19112"/>
                  <a:pt x="110473" y="19112"/>
                  <a:pt x="110473" y="19112"/>
                </a:cubicBezTo>
                <a:cubicBezTo>
                  <a:pt x="110473" y="22950"/>
                  <a:pt x="110473" y="22950"/>
                  <a:pt x="110473" y="22950"/>
                </a:cubicBezTo>
                <a:cubicBezTo>
                  <a:pt x="111655" y="24830"/>
                  <a:pt x="111655" y="24830"/>
                  <a:pt x="111655" y="24830"/>
                </a:cubicBezTo>
                <a:cubicBezTo>
                  <a:pt x="113427" y="23498"/>
                  <a:pt x="113427" y="23498"/>
                  <a:pt x="113427" y="23498"/>
                </a:cubicBezTo>
                <a:cubicBezTo>
                  <a:pt x="111950" y="23890"/>
                  <a:pt x="111950" y="23890"/>
                  <a:pt x="111950" y="23890"/>
                </a:cubicBezTo>
                <a:cubicBezTo>
                  <a:pt x="111507" y="23420"/>
                  <a:pt x="111507" y="23420"/>
                  <a:pt x="111507" y="23420"/>
                </a:cubicBezTo>
                <a:cubicBezTo>
                  <a:pt x="111286" y="22480"/>
                  <a:pt x="111286" y="22480"/>
                  <a:pt x="111286" y="22480"/>
                </a:cubicBezTo>
                <a:cubicBezTo>
                  <a:pt x="111359" y="20443"/>
                  <a:pt x="111359" y="20443"/>
                  <a:pt x="111359" y="20443"/>
                </a:cubicBezTo>
                <a:cubicBezTo>
                  <a:pt x="113575" y="17154"/>
                  <a:pt x="113575" y="17154"/>
                  <a:pt x="113575" y="17154"/>
                </a:cubicBezTo>
                <a:cubicBezTo>
                  <a:pt x="116972" y="17859"/>
                  <a:pt x="116972" y="17859"/>
                  <a:pt x="116972" y="17859"/>
                </a:cubicBezTo>
                <a:cubicBezTo>
                  <a:pt x="118670" y="24986"/>
                  <a:pt x="118670" y="24986"/>
                  <a:pt x="118670" y="24986"/>
                </a:cubicBezTo>
                <a:cubicBezTo>
                  <a:pt x="117858" y="28668"/>
                  <a:pt x="117858" y="28668"/>
                  <a:pt x="117858" y="28668"/>
                </a:cubicBezTo>
                <a:cubicBezTo>
                  <a:pt x="116676" y="30626"/>
                  <a:pt x="116676" y="30626"/>
                  <a:pt x="116676" y="30626"/>
                </a:cubicBezTo>
                <a:cubicBezTo>
                  <a:pt x="115569" y="32741"/>
                  <a:pt x="115569" y="32741"/>
                  <a:pt x="115569" y="32741"/>
                </a:cubicBezTo>
                <a:cubicBezTo>
                  <a:pt x="114239" y="37597"/>
                  <a:pt x="114239" y="37597"/>
                  <a:pt x="114239" y="37597"/>
                </a:cubicBezTo>
                <a:cubicBezTo>
                  <a:pt x="113649" y="41671"/>
                  <a:pt x="113649" y="41671"/>
                  <a:pt x="113649" y="41671"/>
                </a:cubicBezTo>
                <a:cubicBezTo>
                  <a:pt x="111803" y="45195"/>
                  <a:pt x="111803" y="45195"/>
                  <a:pt x="111803" y="45195"/>
                </a:cubicBezTo>
                <a:cubicBezTo>
                  <a:pt x="108553" y="48407"/>
                  <a:pt x="108553" y="48407"/>
                  <a:pt x="108553" y="48407"/>
                </a:cubicBezTo>
                <a:cubicBezTo>
                  <a:pt x="103827" y="56475"/>
                  <a:pt x="103827" y="56475"/>
                  <a:pt x="103827" y="56475"/>
                </a:cubicBezTo>
                <a:cubicBezTo>
                  <a:pt x="103089" y="58668"/>
                  <a:pt x="103089" y="58668"/>
                  <a:pt x="103089" y="58668"/>
                </a:cubicBezTo>
                <a:cubicBezTo>
                  <a:pt x="101316" y="55691"/>
                  <a:pt x="101316" y="55691"/>
                  <a:pt x="101316" y="55691"/>
                </a:cubicBezTo>
                <a:cubicBezTo>
                  <a:pt x="100356" y="52402"/>
                  <a:pt x="100356" y="52402"/>
                  <a:pt x="100356" y="52402"/>
                </a:cubicBezTo>
                <a:cubicBezTo>
                  <a:pt x="101021" y="45430"/>
                  <a:pt x="101021" y="45430"/>
                  <a:pt x="101021" y="45430"/>
                </a:cubicBezTo>
                <a:cubicBezTo>
                  <a:pt x="103458" y="38224"/>
                  <a:pt x="103458" y="38224"/>
                  <a:pt x="103458" y="38224"/>
                </a:cubicBezTo>
                <a:cubicBezTo>
                  <a:pt x="105083" y="30783"/>
                  <a:pt x="105083" y="30783"/>
                  <a:pt x="105083" y="30783"/>
                </a:cubicBezTo>
                <a:cubicBezTo>
                  <a:pt x="104492" y="16919"/>
                  <a:pt x="104492" y="16919"/>
                  <a:pt x="104492" y="16919"/>
                </a:cubicBezTo>
                <a:cubicBezTo>
                  <a:pt x="104123" y="14177"/>
                  <a:pt x="104123" y="14177"/>
                  <a:pt x="104123" y="14177"/>
                </a:cubicBezTo>
                <a:cubicBezTo>
                  <a:pt x="104935" y="11436"/>
                  <a:pt x="104935" y="11436"/>
                  <a:pt x="104935" y="11436"/>
                </a:cubicBezTo>
                <a:cubicBezTo>
                  <a:pt x="108036" y="6814"/>
                  <a:pt x="108036" y="6814"/>
                  <a:pt x="108036" y="6814"/>
                </a:cubicBezTo>
                <a:cubicBezTo>
                  <a:pt x="110473" y="6187"/>
                  <a:pt x="110473" y="6187"/>
                  <a:pt x="110473" y="6187"/>
                </a:cubicBezTo>
                <a:cubicBezTo>
                  <a:pt x="111803" y="8929"/>
                  <a:pt x="111803" y="8929"/>
                  <a:pt x="111803" y="8929"/>
                </a:cubicBezTo>
                <a:cubicBezTo>
                  <a:pt x="110030" y="10731"/>
                  <a:pt x="110030" y="10731"/>
                  <a:pt x="110030" y="10731"/>
                </a:cubicBezTo>
                <a:cubicBezTo>
                  <a:pt x="108923" y="10966"/>
                  <a:pt x="108923" y="10966"/>
                  <a:pt x="108923" y="10966"/>
                </a:cubicBezTo>
                <a:cubicBezTo>
                  <a:pt x="109883" y="11514"/>
                  <a:pt x="109883" y="11514"/>
                  <a:pt x="109883" y="11514"/>
                </a:cubicBezTo>
                <a:cubicBezTo>
                  <a:pt x="112172" y="10339"/>
                  <a:pt x="112172" y="10339"/>
                  <a:pt x="112172" y="10339"/>
                </a:cubicBezTo>
                <a:cubicBezTo>
                  <a:pt x="113427" y="6657"/>
                  <a:pt x="113427" y="6657"/>
                  <a:pt x="113427" y="6657"/>
                </a:cubicBezTo>
                <a:cubicBezTo>
                  <a:pt x="109292" y="4778"/>
                  <a:pt x="109292" y="4778"/>
                  <a:pt x="109292" y="4778"/>
                </a:cubicBezTo>
                <a:cubicBezTo>
                  <a:pt x="105673" y="7206"/>
                  <a:pt x="105673" y="7206"/>
                  <a:pt x="105673" y="7206"/>
                </a:cubicBezTo>
                <a:cubicBezTo>
                  <a:pt x="103089" y="11592"/>
                  <a:pt x="103089" y="11592"/>
                  <a:pt x="103089" y="11592"/>
                </a:cubicBezTo>
                <a:cubicBezTo>
                  <a:pt x="101907" y="9634"/>
                  <a:pt x="101907" y="9634"/>
                  <a:pt x="101907" y="9634"/>
                </a:cubicBezTo>
                <a:cubicBezTo>
                  <a:pt x="102498" y="12140"/>
                  <a:pt x="102498" y="12140"/>
                  <a:pt x="102498" y="12140"/>
                </a:cubicBezTo>
                <a:cubicBezTo>
                  <a:pt x="101907" y="18093"/>
                  <a:pt x="101907" y="18093"/>
                  <a:pt x="101907" y="18093"/>
                </a:cubicBezTo>
                <a:cubicBezTo>
                  <a:pt x="97329" y="18407"/>
                  <a:pt x="97329" y="18407"/>
                  <a:pt x="97329" y="18407"/>
                </a:cubicBezTo>
                <a:cubicBezTo>
                  <a:pt x="96664" y="22010"/>
                  <a:pt x="96664" y="22010"/>
                  <a:pt x="96664" y="22010"/>
                </a:cubicBezTo>
                <a:cubicBezTo>
                  <a:pt x="99692" y="23185"/>
                  <a:pt x="99692" y="23185"/>
                  <a:pt x="99692" y="23185"/>
                </a:cubicBezTo>
                <a:cubicBezTo>
                  <a:pt x="98510" y="22323"/>
                  <a:pt x="98510" y="22323"/>
                  <a:pt x="98510" y="22323"/>
                </a:cubicBezTo>
                <a:cubicBezTo>
                  <a:pt x="97772" y="21383"/>
                  <a:pt x="97772" y="21383"/>
                  <a:pt x="97772" y="21383"/>
                </a:cubicBezTo>
                <a:cubicBezTo>
                  <a:pt x="98363" y="19190"/>
                  <a:pt x="98363" y="19190"/>
                  <a:pt x="98363" y="19190"/>
                </a:cubicBezTo>
                <a:cubicBezTo>
                  <a:pt x="101095" y="19425"/>
                  <a:pt x="101095" y="19425"/>
                  <a:pt x="101095" y="19425"/>
                </a:cubicBezTo>
                <a:cubicBezTo>
                  <a:pt x="101833" y="20522"/>
                  <a:pt x="101833" y="20522"/>
                  <a:pt x="101833" y="20522"/>
                </a:cubicBezTo>
                <a:cubicBezTo>
                  <a:pt x="101833" y="21148"/>
                  <a:pt x="101833" y="21148"/>
                  <a:pt x="101833" y="21148"/>
                </a:cubicBezTo>
                <a:cubicBezTo>
                  <a:pt x="101686" y="23655"/>
                  <a:pt x="101686" y="23655"/>
                  <a:pt x="101686" y="23655"/>
                </a:cubicBezTo>
                <a:cubicBezTo>
                  <a:pt x="100947" y="28981"/>
                  <a:pt x="100947" y="28981"/>
                  <a:pt x="100947" y="28981"/>
                </a:cubicBezTo>
                <a:cubicBezTo>
                  <a:pt x="90461" y="15587"/>
                  <a:pt x="90461" y="15587"/>
                  <a:pt x="90461" y="15587"/>
                </a:cubicBezTo>
                <a:cubicBezTo>
                  <a:pt x="89058" y="11592"/>
                  <a:pt x="89058" y="11592"/>
                  <a:pt x="89058" y="11592"/>
                </a:cubicBezTo>
                <a:cubicBezTo>
                  <a:pt x="88246" y="6579"/>
                  <a:pt x="88246" y="6579"/>
                  <a:pt x="88246" y="6579"/>
                </a:cubicBezTo>
                <a:cubicBezTo>
                  <a:pt x="89279" y="2349"/>
                  <a:pt x="89279" y="2349"/>
                  <a:pt x="89279" y="2349"/>
                </a:cubicBezTo>
                <a:cubicBezTo>
                  <a:pt x="92381" y="1253"/>
                  <a:pt x="92381" y="1253"/>
                  <a:pt x="92381" y="1253"/>
                </a:cubicBezTo>
                <a:cubicBezTo>
                  <a:pt x="95261" y="2584"/>
                  <a:pt x="95261" y="2584"/>
                  <a:pt x="95261" y="2584"/>
                </a:cubicBezTo>
                <a:cubicBezTo>
                  <a:pt x="95778" y="6501"/>
                  <a:pt x="95778" y="6501"/>
                  <a:pt x="95778" y="6501"/>
                </a:cubicBezTo>
                <a:cubicBezTo>
                  <a:pt x="94523" y="7832"/>
                  <a:pt x="94523" y="7832"/>
                  <a:pt x="94523" y="7832"/>
                </a:cubicBezTo>
                <a:cubicBezTo>
                  <a:pt x="93193" y="8381"/>
                  <a:pt x="93193" y="8381"/>
                  <a:pt x="93193" y="8381"/>
                </a:cubicBezTo>
                <a:cubicBezTo>
                  <a:pt x="93858" y="8459"/>
                  <a:pt x="93858" y="8459"/>
                  <a:pt x="93858" y="8459"/>
                </a:cubicBezTo>
                <a:cubicBezTo>
                  <a:pt x="95704" y="7754"/>
                  <a:pt x="95704" y="7754"/>
                  <a:pt x="95704" y="7754"/>
                </a:cubicBezTo>
                <a:cubicBezTo>
                  <a:pt x="96959" y="4151"/>
                  <a:pt x="96959" y="4151"/>
                  <a:pt x="96959" y="4151"/>
                </a:cubicBezTo>
                <a:cubicBezTo>
                  <a:pt x="94375" y="469"/>
                  <a:pt x="94375" y="469"/>
                  <a:pt x="94375" y="469"/>
                </a:cubicBezTo>
                <a:cubicBezTo>
                  <a:pt x="90461" y="0"/>
                  <a:pt x="90461" y="0"/>
                  <a:pt x="90461" y="0"/>
                </a:cubicBezTo>
                <a:cubicBezTo>
                  <a:pt x="87286" y="2898"/>
                  <a:pt x="87286" y="2898"/>
                  <a:pt x="87286" y="2898"/>
                </a:cubicBezTo>
                <a:cubicBezTo>
                  <a:pt x="86399" y="10809"/>
                  <a:pt x="86399" y="10809"/>
                  <a:pt x="86399" y="10809"/>
                </a:cubicBezTo>
                <a:cubicBezTo>
                  <a:pt x="89279" y="17780"/>
                  <a:pt x="89279" y="17780"/>
                  <a:pt x="89279" y="17780"/>
                </a:cubicBezTo>
                <a:cubicBezTo>
                  <a:pt x="92750" y="22245"/>
                  <a:pt x="92750" y="22245"/>
                  <a:pt x="92750" y="22245"/>
                </a:cubicBezTo>
                <a:cubicBezTo>
                  <a:pt x="94523" y="24281"/>
                  <a:pt x="94523" y="24281"/>
                  <a:pt x="94523" y="24281"/>
                </a:cubicBezTo>
                <a:cubicBezTo>
                  <a:pt x="88984" y="26318"/>
                  <a:pt x="88984" y="26318"/>
                  <a:pt x="88984" y="26318"/>
                </a:cubicBezTo>
                <a:cubicBezTo>
                  <a:pt x="89132" y="30548"/>
                  <a:pt x="89132" y="30548"/>
                  <a:pt x="89132" y="30548"/>
                </a:cubicBezTo>
                <a:cubicBezTo>
                  <a:pt x="91790" y="33681"/>
                  <a:pt x="91790" y="33681"/>
                  <a:pt x="91790" y="33681"/>
                </a:cubicBezTo>
                <a:cubicBezTo>
                  <a:pt x="94449" y="31331"/>
                  <a:pt x="94449" y="31331"/>
                  <a:pt x="94449" y="31331"/>
                </a:cubicBezTo>
                <a:cubicBezTo>
                  <a:pt x="94449" y="28590"/>
                  <a:pt x="94449" y="28590"/>
                  <a:pt x="94449" y="28590"/>
                </a:cubicBezTo>
                <a:cubicBezTo>
                  <a:pt x="93341" y="28198"/>
                  <a:pt x="93341" y="28198"/>
                  <a:pt x="93341" y="28198"/>
                </a:cubicBezTo>
                <a:cubicBezTo>
                  <a:pt x="92529" y="28668"/>
                  <a:pt x="92529" y="28668"/>
                  <a:pt x="92529" y="28668"/>
                </a:cubicBezTo>
                <a:cubicBezTo>
                  <a:pt x="93636" y="28590"/>
                  <a:pt x="93636" y="28590"/>
                  <a:pt x="93636" y="28590"/>
                </a:cubicBezTo>
                <a:cubicBezTo>
                  <a:pt x="94006" y="29530"/>
                  <a:pt x="94006" y="29530"/>
                  <a:pt x="94006" y="29530"/>
                </a:cubicBezTo>
                <a:cubicBezTo>
                  <a:pt x="91938" y="32193"/>
                  <a:pt x="91938" y="32193"/>
                  <a:pt x="91938" y="32193"/>
                </a:cubicBezTo>
                <a:cubicBezTo>
                  <a:pt x="90239" y="30000"/>
                  <a:pt x="90239" y="30000"/>
                  <a:pt x="90239" y="30000"/>
                </a:cubicBezTo>
                <a:cubicBezTo>
                  <a:pt x="90756" y="27101"/>
                  <a:pt x="90756" y="27101"/>
                  <a:pt x="90756" y="27101"/>
                </a:cubicBezTo>
                <a:cubicBezTo>
                  <a:pt x="93046" y="26005"/>
                  <a:pt x="93046" y="26005"/>
                  <a:pt x="93046" y="26005"/>
                </a:cubicBezTo>
                <a:cubicBezTo>
                  <a:pt x="95852" y="26475"/>
                  <a:pt x="95852" y="26475"/>
                  <a:pt x="95852" y="26475"/>
                </a:cubicBezTo>
                <a:cubicBezTo>
                  <a:pt x="97107" y="27336"/>
                  <a:pt x="97107" y="27336"/>
                  <a:pt x="97107" y="27336"/>
                </a:cubicBezTo>
                <a:cubicBezTo>
                  <a:pt x="97772" y="28276"/>
                  <a:pt x="97772" y="28276"/>
                  <a:pt x="97772" y="28276"/>
                </a:cubicBezTo>
                <a:cubicBezTo>
                  <a:pt x="99323" y="34151"/>
                  <a:pt x="99323" y="34151"/>
                  <a:pt x="99323" y="34151"/>
                </a:cubicBezTo>
                <a:cubicBezTo>
                  <a:pt x="98289" y="37127"/>
                  <a:pt x="98289" y="37127"/>
                  <a:pt x="98289" y="37127"/>
                </a:cubicBezTo>
                <a:cubicBezTo>
                  <a:pt x="94079" y="48563"/>
                  <a:pt x="94079" y="48563"/>
                  <a:pt x="94079" y="48563"/>
                </a:cubicBezTo>
                <a:cubicBezTo>
                  <a:pt x="93858" y="50757"/>
                  <a:pt x="93858" y="50757"/>
                  <a:pt x="93858" y="50757"/>
                </a:cubicBezTo>
                <a:cubicBezTo>
                  <a:pt x="90978" y="49112"/>
                  <a:pt x="90978" y="49112"/>
                  <a:pt x="90978" y="49112"/>
                </a:cubicBezTo>
                <a:cubicBezTo>
                  <a:pt x="87803" y="47937"/>
                  <a:pt x="87803" y="47937"/>
                  <a:pt x="87803" y="47937"/>
                </a:cubicBezTo>
                <a:cubicBezTo>
                  <a:pt x="85366" y="46057"/>
                  <a:pt x="85366" y="46057"/>
                  <a:pt x="85366" y="46057"/>
                </a:cubicBezTo>
                <a:cubicBezTo>
                  <a:pt x="85144" y="43002"/>
                  <a:pt x="85144" y="43002"/>
                  <a:pt x="85144" y="43002"/>
                </a:cubicBezTo>
                <a:cubicBezTo>
                  <a:pt x="88319" y="38537"/>
                  <a:pt x="88319" y="38537"/>
                  <a:pt x="88319" y="38537"/>
                </a:cubicBezTo>
                <a:cubicBezTo>
                  <a:pt x="90756" y="40339"/>
                  <a:pt x="90756" y="40339"/>
                  <a:pt x="90756" y="40339"/>
                </a:cubicBezTo>
                <a:cubicBezTo>
                  <a:pt x="91199" y="42924"/>
                  <a:pt x="91199" y="42924"/>
                  <a:pt x="91199" y="42924"/>
                </a:cubicBezTo>
                <a:cubicBezTo>
                  <a:pt x="90461" y="43394"/>
                  <a:pt x="90461" y="43394"/>
                  <a:pt x="90461" y="43394"/>
                </a:cubicBezTo>
                <a:cubicBezTo>
                  <a:pt x="90239" y="42375"/>
                  <a:pt x="90239" y="42375"/>
                  <a:pt x="90239" y="42375"/>
                </a:cubicBezTo>
                <a:cubicBezTo>
                  <a:pt x="90387" y="41592"/>
                  <a:pt x="90387" y="41592"/>
                  <a:pt x="90387" y="41592"/>
                </a:cubicBezTo>
                <a:cubicBezTo>
                  <a:pt x="89796" y="42532"/>
                  <a:pt x="89796" y="42532"/>
                  <a:pt x="89796" y="42532"/>
                </a:cubicBezTo>
                <a:cubicBezTo>
                  <a:pt x="89944" y="43942"/>
                  <a:pt x="89944" y="43942"/>
                  <a:pt x="89944" y="43942"/>
                </a:cubicBezTo>
                <a:cubicBezTo>
                  <a:pt x="90461" y="44255"/>
                  <a:pt x="90461" y="44255"/>
                  <a:pt x="90461" y="44255"/>
                </a:cubicBezTo>
                <a:cubicBezTo>
                  <a:pt x="92307" y="42845"/>
                  <a:pt x="92307" y="42845"/>
                  <a:pt x="92307" y="42845"/>
                </a:cubicBezTo>
                <a:cubicBezTo>
                  <a:pt x="92233" y="39399"/>
                  <a:pt x="92233" y="39399"/>
                  <a:pt x="92233" y="39399"/>
                </a:cubicBezTo>
                <a:cubicBezTo>
                  <a:pt x="86916" y="37049"/>
                  <a:pt x="86916" y="37049"/>
                  <a:pt x="86916" y="37049"/>
                </a:cubicBezTo>
                <a:cubicBezTo>
                  <a:pt x="83298" y="42219"/>
                  <a:pt x="83298" y="42219"/>
                  <a:pt x="83298" y="42219"/>
                </a:cubicBezTo>
                <a:cubicBezTo>
                  <a:pt x="84184" y="48172"/>
                  <a:pt x="84184" y="48172"/>
                  <a:pt x="84184" y="48172"/>
                </a:cubicBezTo>
                <a:cubicBezTo>
                  <a:pt x="89870" y="51462"/>
                  <a:pt x="89870" y="51462"/>
                  <a:pt x="89870" y="51462"/>
                </a:cubicBezTo>
                <a:cubicBezTo>
                  <a:pt x="93489" y="54046"/>
                  <a:pt x="93489" y="54046"/>
                  <a:pt x="93489" y="54046"/>
                </a:cubicBezTo>
                <a:cubicBezTo>
                  <a:pt x="94892" y="57963"/>
                  <a:pt x="94892" y="57963"/>
                  <a:pt x="94892" y="57963"/>
                </a:cubicBezTo>
                <a:cubicBezTo>
                  <a:pt x="99544" y="68616"/>
                  <a:pt x="99544" y="68616"/>
                  <a:pt x="99544" y="68616"/>
                </a:cubicBezTo>
                <a:cubicBezTo>
                  <a:pt x="98510" y="71749"/>
                  <a:pt x="98510" y="71749"/>
                  <a:pt x="98510" y="71749"/>
                </a:cubicBezTo>
                <a:cubicBezTo>
                  <a:pt x="95556" y="77389"/>
                  <a:pt x="95556" y="77389"/>
                  <a:pt x="95556" y="77389"/>
                </a:cubicBezTo>
                <a:cubicBezTo>
                  <a:pt x="90239" y="71122"/>
                  <a:pt x="90239" y="71122"/>
                  <a:pt x="90239" y="71122"/>
                </a:cubicBezTo>
                <a:cubicBezTo>
                  <a:pt x="92307" y="66266"/>
                  <a:pt x="92307" y="66266"/>
                  <a:pt x="92307" y="66266"/>
                </a:cubicBezTo>
                <a:cubicBezTo>
                  <a:pt x="89944" y="61253"/>
                  <a:pt x="89944" y="61253"/>
                  <a:pt x="89944" y="61253"/>
                </a:cubicBezTo>
                <a:cubicBezTo>
                  <a:pt x="86030" y="60548"/>
                  <a:pt x="86030" y="60548"/>
                  <a:pt x="86030" y="60548"/>
                </a:cubicBezTo>
                <a:cubicBezTo>
                  <a:pt x="84627" y="63446"/>
                  <a:pt x="84627" y="63446"/>
                  <a:pt x="84627" y="63446"/>
                </a:cubicBezTo>
                <a:cubicBezTo>
                  <a:pt x="86916" y="65091"/>
                  <a:pt x="86916" y="65091"/>
                  <a:pt x="86916" y="65091"/>
                </a:cubicBezTo>
                <a:cubicBezTo>
                  <a:pt x="87138" y="64699"/>
                  <a:pt x="87138" y="64699"/>
                  <a:pt x="87138" y="64699"/>
                </a:cubicBezTo>
                <a:cubicBezTo>
                  <a:pt x="85809" y="63524"/>
                  <a:pt x="85809" y="63524"/>
                  <a:pt x="85809" y="63524"/>
                </a:cubicBezTo>
                <a:cubicBezTo>
                  <a:pt x="86399" y="62036"/>
                  <a:pt x="86399" y="62036"/>
                  <a:pt x="86399" y="62036"/>
                </a:cubicBezTo>
                <a:cubicBezTo>
                  <a:pt x="89575" y="63681"/>
                  <a:pt x="89575" y="63681"/>
                  <a:pt x="89575" y="63681"/>
                </a:cubicBezTo>
                <a:cubicBezTo>
                  <a:pt x="89944" y="67362"/>
                  <a:pt x="89944" y="67362"/>
                  <a:pt x="89944" y="67362"/>
                </a:cubicBezTo>
                <a:cubicBezTo>
                  <a:pt x="87581" y="69399"/>
                  <a:pt x="87581" y="69399"/>
                  <a:pt x="87581" y="69399"/>
                </a:cubicBezTo>
                <a:cubicBezTo>
                  <a:pt x="85883" y="69086"/>
                  <a:pt x="85883" y="69086"/>
                  <a:pt x="85883" y="69086"/>
                </a:cubicBezTo>
                <a:cubicBezTo>
                  <a:pt x="83446" y="68851"/>
                  <a:pt x="83446" y="68851"/>
                  <a:pt x="83446" y="68851"/>
                </a:cubicBezTo>
                <a:cubicBezTo>
                  <a:pt x="79236" y="69477"/>
                  <a:pt x="79236" y="69477"/>
                  <a:pt x="79236" y="69477"/>
                </a:cubicBezTo>
                <a:cubicBezTo>
                  <a:pt x="75692" y="68694"/>
                  <a:pt x="75692" y="68694"/>
                  <a:pt x="75692" y="68694"/>
                </a:cubicBezTo>
                <a:cubicBezTo>
                  <a:pt x="71113" y="61096"/>
                  <a:pt x="71113" y="61096"/>
                  <a:pt x="71113" y="61096"/>
                </a:cubicBezTo>
                <a:cubicBezTo>
                  <a:pt x="70375" y="58590"/>
                  <a:pt x="70375" y="58590"/>
                  <a:pt x="70375" y="58590"/>
                </a:cubicBezTo>
                <a:cubicBezTo>
                  <a:pt x="70375" y="54438"/>
                  <a:pt x="70375" y="54438"/>
                  <a:pt x="70375" y="54438"/>
                </a:cubicBezTo>
                <a:cubicBezTo>
                  <a:pt x="74215" y="47545"/>
                  <a:pt x="74215" y="47545"/>
                  <a:pt x="74215" y="47545"/>
                </a:cubicBezTo>
                <a:cubicBezTo>
                  <a:pt x="77021" y="44020"/>
                  <a:pt x="77021" y="44020"/>
                  <a:pt x="77021" y="44020"/>
                </a:cubicBezTo>
                <a:cubicBezTo>
                  <a:pt x="79163" y="39712"/>
                  <a:pt x="79163" y="39712"/>
                  <a:pt x="79163" y="39712"/>
                </a:cubicBezTo>
                <a:cubicBezTo>
                  <a:pt x="80270" y="34778"/>
                  <a:pt x="80270" y="34778"/>
                  <a:pt x="80270" y="34778"/>
                </a:cubicBezTo>
                <a:cubicBezTo>
                  <a:pt x="79606" y="30078"/>
                  <a:pt x="79606" y="30078"/>
                  <a:pt x="79606" y="30078"/>
                </a:cubicBezTo>
                <a:cubicBezTo>
                  <a:pt x="76504" y="27180"/>
                  <a:pt x="76504" y="27180"/>
                  <a:pt x="76504" y="27180"/>
                </a:cubicBezTo>
                <a:cubicBezTo>
                  <a:pt x="72886" y="28041"/>
                  <a:pt x="72886" y="28041"/>
                  <a:pt x="72886" y="28041"/>
                </a:cubicBezTo>
                <a:cubicBezTo>
                  <a:pt x="71261" y="33133"/>
                  <a:pt x="71261" y="33133"/>
                  <a:pt x="71261" y="33133"/>
                </a:cubicBezTo>
                <a:cubicBezTo>
                  <a:pt x="76135" y="34308"/>
                  <a:pt x="76135" y="34308"/>
                  <a:pt x="76135" y="34308"/>
                </a:cubicBezTo>
                <a:cubicBezTo>
                  <a:pt x="77243" y="31723"/>
                  <a:pt x="77243" y="31723"/>
                  <a:pt x="77243" y="31723"/>
                </a:cubicBezTo>
                <a:cubicBezTo>
                  <a:pt x="75692" y="30391"/>
                  <a:pt x="75692" y="30391"/>
                  <a:pt x="75692" y="30391"/>
                </a:cubicBezTo>
                <a:cubicBezTo>
                  <a:pt x="74953" y="31174"/>
                  <a:pt x="74953" y="31174"/>
                  <a:pt x="74953" y="31174"/>
                </a:cubicBezTo>
                <a:cubicBezTo>
                  <a:pt x="74658" y="31958"/>
                  <a:pt x="74658" y="31958"/>
                  <a:pt x="74658" y="31958"/>
                </a:cubicBezTo>
                <a:cubicBezTo>
                  <a:pt x="75618" y="30939"/>
                  <a:pt x="75618" y="30939"/>
                  <a:pt x="75618" y="30939"/>
                </a:cubicBezTo>
                <a:cubicBezTo>
                  <a:pt x="76135" y="31801"/>
                  <a:pt x="76135" y="31801"/>
                  <a:pt x="76135" y="31801"/>
                </a:cubicBezTo>
                <a:cubicBezTo>
                  <a:pt x="75249" y="33368"/>
                  <a:pt x="75249" y="33368"/>
                  <a:pt x="75249" y="33368"/>
                </a:cubicBezTo>
                <a:cubicBezTo>
                  <a:pt x="72960" y="32506"/>
                  <a:pt x="72960" y="32506"/>
                  <a:pt x="72960" y="32506"/>
                </a:cubicBezTo>
                <a:cubicBezTo>
                  <a:pt x="73255" y="29843"/>
                  <a:pt x="73255" y="29843"/>
                  <a:pt x="73255" y="29843"/>
                </a:cubicBezTo>
                <a:cubicBezTo>
                  <a:pt x="75618" y="28668"/>
                  <a:pt x="75618" y="28668"/>
                  <a:pt x="75618" y="28668"/>
                </a:cubicBezTo>
                <a:cubicBezTo>
                  <a:pt x="78276" y="31488"/>
                  <a:pt x="78276" y="31488"/>
                  <a:pt x="78276" y="31488"/>
                </a:cubicBezTo>
                <a:cubicBezTo>
                  <a:pt x="78055" y="36422"/>
                  <a:pt x="78055" y="36422"/>
                  <a:pt x="78055" y="36422"/>
                </a:cubicBezTo>
                <a:cubicBezTo>
                  <a:pt x="76209" y="41044"/>
                  <a:pt x="76209" y="41044"/>
                  <a:pt x="76209" y="41044"/>
                </a:cubicBezTo>
                <a:cubicBezTo>
                  <a:pt x="73403" y="44804"/>
                  <a:pt x="73403" y="44804"/>
                  <a:pt x="73403" y="44804"/>
                </a:cubicBezTo>
                <a:cubicBezTo>
                  <a:pt x="70301" y="48485"/>
                  <a:pt x="70301" y="48485"/>
                  <a:pt x="70301" y="48485"/>
                </a:cubicBezTo>
                <a:cubicBezTo>
                  <a:pt x="68160" y="52637"/>
                  <a:pt x="68160" y="52637"/>
                  <a:pt x="68160" y="52637"/>
                </a:cubicBezTo>
                <a:cubicBezTo>
                  <a:pt x="60775" y="43472"/>
                  <a:pt x="60775" y="43472"/>
                  <a:pt x="60775" y="43472"/>
                </a:cubicBezTo>
                <a:cubicBezTo>
                  <a:pt x="55606" y="41279"/>
                  <a:pt x="55606" y="41279"/>
                  <a:pt x="55606" y="41279"/>
                </a:cubicBezTo>
                <a:cubicBezTo>
                  <a:pt x="50806" y="43080"/>
                  <a:pt x="50806" y="43080"/>
                  <a:pt x="50806" y="43080"/>
                </a:cubicBezTo>
                <a:cubicBezTo>
                  <a:pt x="47999" y="50600"/>
                  <a:pt x="47999" y="50600"/>
                  <a:pt x="47999" y="50600"/>
                </a:cubicBezTo>
                <a:cubicBezTo>
                  <a:pt x="53833" y="52558"/>
                  <a:pt x="53833" y="52558"/>
                  <a:pt x="53833" y="52558"/>
                </a:cubicBezTo>
                <a:cubicBezTo>
                  <a:pt x="56935" y="49660"/>
                  <a:pt x="56935" y="49660"/>
                  <a:pt x="56935" y="49660"/>
                </a:cubicBezTo>
                <a:cubicBezTo>
                  <a:pt x="55827" y="45744"/>
                  <a:pt x="55827" y="45744"/>
                  <a:pt x="55827" y="45744"/>
                </a:cubicBezTo>
                <a:cubicBezTo>
                  <a:pt x="52283" y="46057"/>
                  <a:pt x="52283" y="46057"/>
                  <a:pt x="52283" y="46057"/>
                </a:cubicBezTo>
                <a:cubicBezTo>
                  <a:pt x="52209" y="48172"/>
                  <a:pt x="52209" y="48172"/>
                  <a:pt x="52209" y="48172"/>
                </a:cubicBezTo>
                <a:cubicBezTo>
                  <a:pt x="53243" y="48798"/>
                  <a:pt x="53243" y="48798"/>
                  <a:pt x="53243" y="48798"/>
                </a:cubicBezTo>
                <a:cubicBezTo>
                  <a:pt x="54203" y="48955"/>
                  <a:pt x="54203" y="48955"/>
                  <a:pt x="54203" y="48955"/>
                </a:cubicBezTo>
                <a:cubicBezTo>
                  <a:pt x="52947" y="48172"/>
                  <a:pt x="52947" y="48172"/>
                  <a:pt x="52947" y="48172"/>
                </a:cubicBezTo>
                <a:cubicBezTo>
                  <a:pt x="53021" y="46449"/>
                  <a:pt x="53021" y="46449"/>
                  <a:pt x="53021" y="46449"/>
                </a:cubicBezTo>
                <a:cubicBezTo>
                  <a:pt x="56049" y="47859"/>
                  <a:pt x="56049" y="47859"/>
                  <a:pt x="56049" y="47859"/>
                </a:cubicBezTo>
                <a:cubicBezTo>
                  <a:pt x="53759" y="51070"/>
                  <a:pt x="53759" y="51070"/>
                  <a:pt x="53759" y="51070"/>
                </a:cubicBezTo>
                <a:cubicBezTo>
                  <a:pt x="50510" y="49347"/>
                  <a:pt x="50510" y="49347"/>
                  <a:pt x="50510" y="49347"/>
                </a:cubicBezTo>
                <a:cubicBezTo>
                  <a:pt x="51618" y="45039"/>
                  <a:pt x="51618" y="45039"/>
                  <a:pt x="51618" y="45039"/>
                </a:cubicBezTo>
                <a:cubicBezTo>
                  <a:pt x="56196" y="43629"/>
                  <a:pt x="56196" y="43629"/>
                  <a:pt x="56196" y="43629"/>
                </a:cubicBezTo>
                <a:cubicBezTo>
                  <a:pt x="61218" y="46919"/>
                  <a:pt x="61218" y="46919"/>
                  <a:pt x="61218" y="46919"/>
                </a:cubicBezTo>
                <a:cubicBezTo>
                  <a:pt x="67200" y="57415"/>
                  <a:pt x="67200" y="57415"/>
                  <a:pt x="67200" y="57415"/>
                </a:cubicBezTo>
                <a:cubicBezTo>
                  <a:pt x="68086" y="60469"/>
                  <a:pt x="68086" y="60469"/>
                  <a:pt x="68086" y="60469"/>
                </a:cubicBezTo>
                <a:cubicBezTo>
                  <a:pt x="64910" y="60469"/>
                  <a:pt x="64910" y="60469"/>
                  <a:pt x="64910" y="60469"/>
                </a:cubicBezTo>
                <a:cubicBezTo>
                  <a:pt x="61956" y="59765"/>
                  <a:pt x="61956" y="59765"/>
                  <a:pt x="61956" y="59765"/>
                </a:cubicBezTo>
                <a:cubicBezTo>
                  <a:pt x="60849" y="57258"/>
                  <a:pt x="60849" y="57258"/>
                  <a:pt x="60849" y="57258"/>
                </a:cubicBezTo>
                <a:cubicBezTo>
                  <a:pt x="62695" y="55770"/>
                  <a:pt x="62695" y="55770"/>
                  <a:pt x="62695" y="55770"/>
                </a:cubicBezTo>
                <a:cubicBezTo>
                  <a:pt x="63729" y="56553"/>
                  <a:pt x="63729" y="56553"/>
                  <a:pt x="63729" y="56553"/>
                </a:cubicBezTo>
                <a:cubicBezTo>
                  <a:pt x="64172" y="57101"/>
                  <a:pt x="64172" y="57101"/>
                  <a:pt x="64172" y="57101"/>
                </a:cubicBezTo>
                <a:cubicBezTo>
                  <a:pt x="63876" y="56005"/>
                  <a:pt x="63876" y="56005"/>
                  <a:pt x="63876" y="56005"/>
                </a:cubicBezTo>
                <a:cubicBezTo>
                  <a:pt x="62030" y="54595"/>
                  <a:pt x="62030" y="54595"/>
                  <a:pt x="62030" y="54595"/>
                </a:cubicBezTo>
                <a:cubicBezTo>
                  <a:pt x="59667" y="57885"/>
                  <a:pt x="59667" y="57885"/>
                  <a:pt x="59667" y="57885"/>
                </a:cubicBezTo>
                <a:cubicBezTo>
                  <a:pt x="61587" y="61253"/>
                  <a:pt x="61587" y="61253"/>
                  <a:pt x="61587" y="61253"/>
                </a:cubicBezTo>
                <a:cubicBezTo>
                  <a:pt x="64836" y="62114"/>
                  <a:pt x="64836" y="62114"/>
                  <a:pt x="64836" y="62114"/>
                </a:cubicBezTo>
                <a:cubicBezTo>
                  <a:pt x="62769" y="66971"/>
                  <a:pt x="62769" y="66971"/>
                  <a:pt x="62769" y="66971"/>
                </a:cubicBezTo>
                <a:cubicBezTo>
                  <a:pt x="63064" y="68067"/>
                  <a:pt x="63064" y="68067"/>
                  <a:pt x="63064" y="68067"/>
                </a:cubicBezTo>
                <a:cubicBezTo>
                  <a:pt x="63359" y="67049"/>
                  <a:pt x="63359" y="67049"/>
                  <a:pt x="63359" y="67049"/>
                </a:cubicBezTo>
                <a:cubicBezTo>
                  <a:pt x="66018" y="63133"/>
                  <a:pt x="66018" y="63133"/>
                  <a:pt x="66018" y="63133"/>
                </a:cubicBezTo>
                <a:cubicBezTo>
                  <a:pt x="68898" y="63524"/>
                  <a:pt x="68898" y="63524"/>
                  <a:pt x="68898" y="63524"/>
                </a:cubicBezTo>
                <a:cubicBezTo>
                  <a:pt x="70301" y="67049"/>
                  <a:pt x="70301" y="67049"/>
                  <a:pt x="70301" y="67049"/>
                </a:cubicBezTo>
                <a:cubicBezTo>
                  <a:pt x="72443" y="70026"/>
                  <a:pt x="72443" y="70026"/>
                  <a:pt x="72443" y="70026"/>
                </a:cubicBezTo>
                <a:cubicBezTo>
                  <a:pt x="69710" y="72532"/>
                  <a:pt x="69710" y="72532"/>
                  <a:pt x="69710" y="72532"/>
                </a:cubicBezTo>
                <a:cubicBezTo>
                  <a:pt x="69489" y="76840"/>
                  <a:pt x="69489" y="76840"/>
                  <a:pt x="69489" y="76840"/>
                </a:cubicBezTo>
                <a:cubicBezTo>
                  <a:pt x="72369" y="80365"/>
                  <a:pt x="72369" y="80365"/>
                  <a:pt x="72369" y="80365"/>
                </a:cubicBezTo>
                <a:cubicBezTo>
                  <a:pt x="74658" y="78407"/>
                  <a:pt x="74658" y="78407"/>
                  <a:pt x="74658" y="78407"/>
                </a:cubicBezTo>
                <a:cubicBezTo>
                  <a:pt x="75027" y="76527"/>
                  <a:pt x="75027" y="76527"/>
                  <a:pt x="75027" y="76527"/>
                </a:cubicBezTo>
                <a:cubicBezTo>
                  <a:pt x="74732" y="74804"/>
                  <a:pt x="74732" y="74804"/>
                  <a:pt x="74732" y="74804"/>
                </a:cubicBezTo>
                <a:cubicBezTo>
                  <a:pt x="73403" y="74647"/>
                  <a:pt x="73403" y="74647"/>
                  <a:pt x="73403" y="74647"/>
                </a:cubicBezTo>
                <a:cubicBezTo>
                  <a:pt x="72738" y="75744"/>
                  <a:pt x="72738" y="75744"/>
                  <a:pt x="72738" y="75744"/>
                </a:cubicBezTo>
                <a:cubicBezTo>
                  <a:pt x="73846" y="75195"/>
                  <a:pt x="73846" y="75195"/>
                  <a:pt x="73846" y="75195"/>
                </a:cubicBezTo>
                <a:cubicBezTo>
                  <a:pt x="74067" y="75822"/>
                  <a:pt x="74067" y="75822"/>
                  <a:pt x="74067" y="75822"/>
                </a:cubicBezTo>
                <a:cubicBezTo>
                  <a:pt x="73550" y="77624"/>
                  <a:pt x="73550" y="77624"/>
                  <a:pt x="73550" y="77624"/>
                </a:cubicBezTo>
                <a:cubicBezTo>
                  <a:pt x="72516" y="78798"/>
                  <a:pt x="72516" y="78798"/>
                  <a:pt x="72516" y="78798"/>
                </a:cubicBezTo>
                <a:cubicBezTo>
                  <a:pt x="72073" y="78172"/>
                  <a:pt x="72073" y="78172"/>
                  <a:pt x="72073" y="78172"/>
                </a:cubicBezTo>
                <a:cubicBezTo>
                  <a:pt x="71630" y="77075"/>
                  <a:pt x="71630" y="77075"/>
                  <a:pt x="71630" y="77075"/>
                </a:cubicBezTo>
                <a:cubicBezTo>
                  <a:pt x="71261" y="75039"/>
                  <a:pt x="71261" y="75039"/>
                  <a:pt x="71261" y="75039"/>
                </a:cubicBezTo>
                <a:cubicBezTo>
                  <a:pt x="72960" y="72532"/>
                  <a:pt x="72960" y="72532"/>
                  <a:pt x="72960" y="72532"/>
                </a:cubicBezTo>
                <a:cubicBezTo>
                  <a:pt x="74880" y="72062"/>
                  <a:pt x="74880" y="72062"/>
                  <a:pt x="74880" y="72062"/>
                </a:cubicBezTo>
                <a:cubicBezTo>
                  <a:pt x="77021" y="72610"/>
                  <a:pt x="77021" y="72610"/>
                  <a:pt x="77021" y="72610"/>
                </a:cubicBezTo>
                <a:cubicBezTo>
                  <a:pt x="81378" y="72532"/>
                  <a:pt x="81378" y="72532"/>
                  <a:pt x="81378" y="72532"/>
                </a:cubicBezTo>
                <a:cubicBezTo>
                  <a:pt x="84406" y="72297"/>
                  <a:pt x="84406" y="72297"/>
                  <a:pt x="84406" y="72297"/>
                </a:cubicBezTo>
                <a:cubicBezTo>
                  <a:pt x="88024" y="73864"/>
                  <a:pt x="88024" y="73864"/>
                  <a:pt x="88024" y="73864"/>
                </a:cubicBezTo>
                <a:cubicBezTo>
                  <a:pt x="92529" y="79347"/>
                  <a:pt x="92529" y="79347"/>
                  <a:pt x="92529" y="79347"/>
                </a:cubicBezTo>
                <a:cubicBezTo>
                  <a:pt x="93119" y="81697"/>
                  <a:pt x="93119" y="81697"/>
                  <a:pt x="93119" y="81697"/>
                </a:cubicBezTo>
                <a:cubicBezTo>
                  <a:pt x="91421" y="86318"/>
                  <a:pt x="91421" y="86318"/>
                  <a:pt x="91421" y="86318"/>
                </a:cubicBezTo>
                <a:cubicBezTo>
                  <a:pt x="89501" y="95091"/>
                  <a:pt x="89501" y="95091"/>
                  <a:pt x="89501" y="95091"/>
                </a:cubicBezTo>
                <a:cubicBezTo>
                  <a:pt x="88541" y="102062"/>
                  <a:pt x="88541" y="102062"/>
                  <a:pt x="88541" y="102062"/>
                </a:cubicBezTo>
                <a:cubicBezTo>
                  <a:pt x="88541" y="102140"/>
                  <a:pt x="88541" y="102140"/>
                  <a:pt x="88541" y="102140"/>
                </a:cubicBezTo>
                <a:cubicBezTo>
                  <a:pt x="88541" y="101122"/>
                  <a:pt x="88467" y="100339"/>
                  <a:pt x="88246" y="99791"/>
                </a:cubicBezTo>
                <a:cubicBezTo>
                  <a:pt x="87655" y="97754"/>
                  <a:pt x="86104" y="94699"/>
                  <a:pt x="81156" y="95091"/>
                </a:cubicBezTo>
                <a:cubicBezTo>
                  <a:pt x="81009" y="95091"/>
                  <a:pt x="81378" y="92506"/>
                  <a:pt x="81378" y="92506"/>
                </a:cubicBezTo>
                <a:cubicBezTo>
                  <a:pt x="79975" y="93133"/>
                  <a:pt x="79975" y="93133"/>
                  <a:pt x="79975" y="93133"/>
                </a:cubicBezTo>
                <a:cubicBezTo>
                  <a:pt x="79975" y="93133"/>
                  <a:pt x="79384" y="94464"/>
                  <a:pt x="79163" y="95091"/>
                </a:cubicBezTo>
                <a:cubicBezTo>
                  <a:pt x="79015" y="95169"/>
                  <a:pt x="72886" y="93994"/>
                  <a:pt x="71630" y="100574"/>
                </a:cubicBezTo>
                <a:cubicBezTo>
                  <a:pt x="71187" y="103002"/>
                  <a:pt x="71630" y="105117"/>
                  <a:pt x="72960" y="106684"/>
                </a:cubicBezTo>
                <a:cubicBezTo>
                  <a:pt x="73329" y="107154"/>
                  <a:pt x="73772" y="107624"/>
                  <a:pt x="74289" y="107937"/>
                </a:cubicBezTo>
                <a:cubicBezTo>
                  <a:pt x="67643" y="106449"/>
                  <a:pt x="67643" y="106449"/>
                  <a:pt x="67643" y="106449"/>
                </a:cubicBezTo>
                <a:cubicBezTo>
                  <a:pt x="49772" y="115613"/>
                  <a:pt x="49772" y="115613"/>
                  <a:pt x="49772" y="115613"/>
                </a:cubicBezTo>
                <a:cubicBezTo>
                  <a:pt x="42535" y="113107"/>
                  <a:pt x="42535" y="113107"/>
                  <a:pt x="42535" y="113107"/>
                </a:cubicBezTo>
                <a:cubicBezTo>
                  <a:pt x="33969" y="117493"/>
                  <a:pt x="33969" y="117493"/>
                  <a:pt x="33969" y="117493"/>
                </a:cubicBezTo>
                <a:cubicBezTo>
                  <a:pt x="33526" y="117571"/>
                  <a:pt x="33526" y="117571"/>
                  <a:pt x="33526" y="117571"/>
                </a:cubicBezTo>
                <a:cubicBezTo>
                  <a:pt x="31975" y="113968"/>
                  <a:pt x="31975" y="113968"/>
                  <a:pt x="31975" y="113968"/>
                </a:cubicBezTo>
                <a:cubicBezTo>
                  <a:pt x="31753" y="109033"/>
                  <a:pt x="31753" y="109033"/>
                  <a:pt x="31753" y="109033"/>
                </a:cubicBezTo>
                <a:cubicBezTo>
                  <a:pt x="30572" y="107154"/>
                  <a:pt x="30572" y="107154"/>
                  <a:pt x="30572" y="107154"/>
                </a:cubicBezTo>
                <a:cubicBezTo>
                  <a:pt x="33009" y="103472"/>
                  <a:pt x="33009" y="103472"/>
                  <a:pt x="33009" y="103472"/>
                </a:cubicBezTo>
                <a:cubicBezTo>
                  <a:pt x="33156" y="99634"/>
                  <a:pt x="33156" y="99634"/>
                  <a:pt x="33156" y="99634"/>
                </a:cubicBezTo>
                <a:cubicBezTo>
                  <a:pt x="31236" y="96422"/>
                  <a:pt x="31236" y="96422"/>
                  <a:pt x="31236" y="96422"/>
                </a:cubicBezTo>
                <a:cubicBezTo>
                  <a:pt x="29464" y="96344"/>
                  <a:pt x="29464" y="96344"/>
                  <a:pt x="29464" y="96344"/>
                </a:cubicBezTo>
                <a:cubicBezTo>
                  <a:pt x="27913" y="97127"/>
                  <a:pt x="27913" y="97127"/>
                  <a:pt x="27913" y="97127"/>
                </a:cubicBezTo>
                <a:cubicBezTo>
                  <a:pt x="28356" y="99634"/>
                  <a:pt x="28356" y="99634"/>
                  <a:pt x="28356" y="99634"/>
                </a:cubicBezTo>
                <a:cubicBezTo>
                  <a:pt x="30055" y="99556"/>
                  <a:pt x="30055" y="99556"/>
                  <a:pt x="30055" y="99556"/>
                </a:cubicBezTo>
                <a:cubicBezTo>
                  <a:pt x="29981" y="99321"/>
                  <a:pt x="29981" y="99321"/>
                  <a:pt x="29981" y="99321"/>
                </a:cubicBezTo>
                <a:cubicBezTo>
                  <a:pt x="28873" y="98851"/>
                  <a:pt x="28873" y="98851"/>
                  <a:pt x="28873" y="98851"/>
                </a:cubicBezTo>
                <a:cubicBezTo>
                  <a:pt x="28726" y="97676"/>
                  <a:pt x="28726" y="97676"/>
                  <a:pt x="28726" y="97676"/>
                </a:cubicBezTo>
                <a:cubicBezTo>
                  <a:pt x="29538" y="97206"/>
                  <a:pt x="29538" y="97206"/>
                  <a:pt x="29538" y="97206"/>
                </a:cubicBezTo>
                <a:cubicBezTo>
                  <a:pt x="30646" y="97284"/>
                  <a:pt x="30646" y="97284"/>
                  <a:pt x="30646" y="97284"/>
                </a:cubicBezTo>
                <a:cubicBezTo>
                  <a:pt x="32344" y="100026"/>
                  <a:pt x="32344" y="100026"/>
                  <a:pt x="32344" y="100026"/>
                </a:cubicBezTo>
                <a:cubicBezTo>
                  <a:pt x="31975" y="103080"/>
                  <a:pt x="31975" y="103080"/>
                  <a:pt x="31975" y="103080"/>
                </a:cubicBezTo>
                <a:cubicBezTo>
                  <a:pt x="30055" y="105509"/>
                  <a:pt x="30055" y="105509"/>
                  <a:pt x="30055" y="105509"/>
                </a:cubicBezTo>
                <a:cubicBezTo>
                  <a:pt x="28430" y="106057"/>
                  <a:pt x="28430" y="106057"/>
                  <a:pt x="28430" y="106057"/>
                </a:cubicBezTo>
                <a:cubicBezTo>
                  <a:pt x="26363" y="105900"/>
                  <a:pt x="26363" y="105900"/>
                  <a:pt x="26363" y="105900"/>
                </a:cubicBezTo>
                <a:cubicBezTo>
                  <a:pt x="23187" y="106684"/>
                  <a:pt x="23187" y="106684"/>
                  <a:pt x="23187" y="106684"/>
                </a:cubicBezTo>
                <a:cubicBezTo>
                  <a:pt x="20824" y="108485"/>
                  <a:pt x="20824" y="108485"/>
                  <a:pt x="20824" y="108485"/>
                </a:cubicBezTo>
                <a:cubicBezTo>
                  <a:pt x="20381" y="108642"/>
                  <a:pt x="20381" y="108642"/>
                  <a:pt x="20381" y="108642"/>
                </a:cubicBezTo>
                <a:cubicBezTo>
                  <a:pt x="20603" y="106370"/>
                  <a:pt x="20603" y="106370"/>
                  <a:pt x="20603" y="106370"/>
                </a:cubicBezTo>
                <a:cubicBezTo>
                  <a:pt x="20529" y="105979"/>
                  <a:pt x="20529" y="105979"/>
                  <a:pt x="20529" y="105979"/>
                </a:cubicBezTo>
                <a:cubicBezTo>
                  <a:pt x="21046" y="103315"/>
                  <a:pt x="21046" y="103315"/>
                  <a:pt x="21046" y="103315"/>
                </a:cubicBezTo>
                <a:cubicBezTo>
                  <a:pt x="18535" y="105430"/>
                  <a:pt x="18535" y="105430"/>
                  <a:pt x="18535" y="105430"/>
                </a:cubicBezTo>
                <a:cubicBezTo>
                  <a:pt x="16689" y="105509"/>
                  <a:pt x="16689" y="105509"/>
                  <a:pt x="16689" y="105509"/>
                </a:cubicBezTo>
                <a:cubicBezTo>
                  <a:pt x="14030" y="103707"/>
                  <a:pt x="14030" y="103707"/>
                  <a:pt x="14030" y="103707"/>
                </a:cubicBezTo>
                <a:cubicBezTo>
                  <a:pt x="15064" y="106605"/>
                  <a:pt x="15064" y="106605"/>
                  <a:pt x="15064" y="106605"/>
                </a:cubicBezTo>
                <a:cubicBezTo>
                  <a:pt x="14990" y="108407"/>
                  <a:pt x="14990" y="108407"/>
                  <a:pt x="14990" y="108407"/>
                </a:cubicBezTo>
                <a:cubicBezTo>
                  <a:pt x="15507" y="109268"/>
                  <a:pt x="15507" y="109268"/>
                  <a:pt x="15507" y="109268"/>
                </a:cubicBezTo>
                <a:cubicBezTo>
                  <a:pt x="16910" y="110052"/>
                  <a:pt x="16910" y="110052"/>
                  <a:pt x="16910" y="110052"/>
                </a:cubicBezTo>
                <a:cubicBezTo>
                  <a:pt x="18461" y="110052"/>
                  <a:pt x="18461" y="110052"/>
                  <a:pt x="18461" y="110052"/>
                </a:cubicBezTo>
                <a:cubicBezTo>
                  <a:pt x="18683" y="110130"/>
                  <a:pt x="18683" y="110130"/>
                  <a:pt x="18683" y="110130"/>
                </a:cubicBezTo>
                <a:cubicBezTo>
                  <a:pt x="18535" y="113890"/>
                  <a:pt x="18535" y="113890"/>
                  <a:pt x="18535" y="113890"/>
                </a:cubicBezTo>
                <a:lnTo>
                  <a:pt x="17575" y="118355"/>
                </a:lnTo>
                <a:close/>
                <a:moveTo>
                  <a:pt x="83150" y="101514"/>
                </a:moveTo>
                <a:cubicBezTo>
                  <a:pt x="81452" y="103785"/>
                  <a:pt x="81452" y="103785"/>
                  <a:pt x="81452" y="103785"/>
                </a:cubicBezTo>
                <a:cubicBezTo>
                  <a:pt x="79089" y="102767"/>
                  <a:pt x="79089" y="102767"/>
                  <a:pt x="79089" y="102767"/>
                </a:cubicBezTo>
                <a:cubicBezTo>
                  <a:pt x="79384" y="102532"/>
                  <a:pt x="83150" y="101514"/>
                  <a:pt x="83150" y="101514"/>
                </a:cubicBezTo>
                <a:close/>
                <a:moveTo>
                  <a:pt x="78498" y="104177"/>
                </a:moveTo>
                <a:cubicBezTo>
                  <a:pt x="77390" y="103942"/>
                  <a:pt x="77390" y="103942"/>
                  <a:pt x="77390" y="103942"/>
                </a:cubicBezTo>
                <a:cubicBezTo>
                  <a:pt x="78055" y="102924"/>
                  <a:pt x="78055" y="102924"/>
                  <a:pt x="78055" y="102924"/>
                </a:cubicBezTo>
                <a:lnTo>
                  <a:pt x="78498" y="104177"/>
                </a:lnTo>
                <a:close/>
                <a:moveTo>
                  <a:pt x="77612" y="102140"/>
                </a:moveTo>
                <a:cubicBezTo>
                  <a:pt x="75396" y="102454"/>
                  <a:pt x="75396" y="102454"/>
                  <a:pt x="75396" y="102454"/>
                </a:cubicBezTo>
                <a:cubicBezTo>
                  <a:pt x="75396" y="102454"/>
                  <a:pt x="74880" y="100104"/>
                  <a:pt x="74584" y="99556"/>
                </a:cubicBezTo>
                <a:cubicBezTo>
                  <a:pt x="75396" y="100104"/>
                  <a:pt x="77612" y="102140"/>
                  <a:pt x="77612" y="102140"/>
                </a:cubicBezTo>
                <a:close/>
                <a:moveTo>
                  <a:pt x="73476" y="102140"/>
                </a:moveTo>
                <a:cubicBezTo>
                  <a:pt x="74953" y="104569"/>
                  <a:pt x="79015" y="105430"/>
                  <a:pt x="79015" y="105430"/>
                </a:cubicBezTo>
                <a:cubicBezTo>
                  <a:pt x="79753" y="106605"/>
                  <a:pt x="79753" y="106605"/>
                  <a:pt x="79753" y="106605"/>
                </a:cubicBezTo>
                <a:cubicBezTo>
                  <a:pt x="80861" y="105430"/>
                  <a:pt x="80861" y="105430"/>
                  <a:pt x="80861" y="105430"/>
                </a:cubicBezTo>
                <a:cubicBezTo>
                  <a:pt x="82559" y="105195"/>
                  <a:pt x="83298" y="103864"/>
                  <a:pt x="83446" y="103472"/>
                </a:cubicBezTo>
                <a:cubicBezTo>
                  <a:pt x="83446" y="103550"/>
                  <a:pt x="83519" y="104099"/>
                  <a:pt x="83446" y="103550"/>
                </a:cubicBezTo>
                <a:cubicBezTo>
                  <a:pt x="82781" y="109347"/>
                  <a:pt x="77095" y="106997"/>
                  <a:pt x="77095" y="106997"/>
                </a:cubicBezTo>
                <a:cubicBezTo>
                  <a:pt x="76504" y="105352"/>
                  <a:pt x="76504" y="105352"/>
                  <a:pt x="76504" y="105352"/>
                </a:cubicBezTo>
                <a:cubicBezTo>
                  <a:pt x="75249" y="106135"/>
                  <a:pt x="75249" y="106135"/>
                  <a:pt x="75249" y="106135"/>
                </a:cubicBezTo>
                <a:cubicBezTo>
                  <a:pt x="73476" y="104255"/>
                  <a:pt x="73476" y="102140"/>
                  <a:pt x="73476" y="102140"/>
                </a:cubicBezTo>
                <a:close/>
                <a:moveTo>
                  <a:pt x="29390" y="115300"/>
                </a:moveTo>
                <a:cubicBezTo>
                  <a:pt x="29464" y="110913"/>
                  <a:pt x="29464" y="110913"/>
                  <a:pt x="29464" y="110913"/>
                </a:cubicBezTo>
                <a:cubicBezTo>
                  <a:pt x="29981" y="112793"/>
                  <a:pt x="29981" y="112793"/>
                  <a:pt x="29981" y="112793"/>
                </a:cubicBezTo>
                <a:cubicBezTo>
                  <a:pt x="31606" y="115065"/>
                  <a:pt x="31606" y="115065"/>
                  <a:pt x="31606" y="115065"/>
                </a:cubicBezTo>
                <a:cubicBezTo>
                  <a:pt x="32492" y="117336"/>
                  <a:pt x="32492" y="117336"/>
                  <a:pt x="32492" y="117336"/>
                </a:cubicBezTo>
                <a:cubicBezTo>
                  <a:pt x="32344" y="117650"/>
                  <a:pt x="32344" y="117650"/>
                  <a:pt x="32344" y="117650"/>
                </a:cubicBezTo>
                <a:cubicBezTo>
                  <a:pt x="28799" y="117885"/>
                  <a:pt x="28799" y="117885"/>
                  <a:pt x="28799" y="117885"/>
                </a:cubicBezTo>
                <a:lnTo>
                  <a:pt x="29390" y="115300"/>
                </a:lnTo>
                <a:close/>
                <a:moveTo>
                  <a:pt x="21858" y="112793"/>
                </a:moveTo>
                <a:cubicBezTo>
                  <a:pt x="25329" y="110287"/>
                  <a:pt x="25329" y="110287"/>
                  <a:pt x="25329" y="110287"/>
                </a:cubicBezTo>
                <a:cubicBezTo>
                  <a:pt x="26879" y="111227"/>
                  <a:pt x="26879" y="111227"/>
                  <a:pt x="26879" y="111227"/>
                </a:cubicBezTo>
                <a:cubicBezTo>
                  <a:pt x="28283" y="114830"/>
                  <a:pt x="28283" y="114830"/>
                  <a:pt x="28283" y="114830"/>
                </a:cubicBezTo>
                <a:cubicBezTo>
                  <a:pt x="28135" y="117415"/>
                  <a:pt x="28135" y="117415"/>
                  <a:pt x="28135" y="117415"/>
                </a:cubicBezTo>
                <a:cubicBezTo>
                  <a:pt x="27766" y="117963"/>
                  <a:pt x="27766" y="117963"/>
                  <a:pt x="27766" y="117963"/>
                </a:cubicBezTo>
                <a:cubicBezTo>
                  <a:pt x="21636" y="118433"/>
                  <a:pt x="21636" y="118433"/>
                  <a:pt x="21636" y="118433"/>
                </a:cubicBezTo>
                <a:cubicBezTo>
                  <a:pt x="21489" y="113890"/>
                  <a:pt x="21489" y="113890"/>
                  <a:pt x="21489" y="113890"/>
                </a:cubicBezTo>
                <a:lnTo>
                  <a:pt x="21858" y="112793"/>
                </a:lnTo>
                <a:close/>
                <a:moveTo>
                  <a:pt x="19643" y="114830"/>
                </a:moveTo>
                <a:cubicBezTo>
                  <a:pt x="19864" y="113733"/>
                  <a:pt x="19864" y="113733"/>
                  <a:pt x="19864" y="113733"/>
                </a:cubicBezTo>
                <a:cubicBezTo>
                  <a:pt x="20160" y="113812"/>
                  <a:pt x="20160" y="113812"/>
                  <a:pt x="20160" y="113812"/>
                </a:cubicBezTo>
                <a:cubicBezTo>
                  <a:pt x="20381" y="113968"/>
                  <a:pt x="20381" y="113968"/>
                  <a:pt x="20381" y="113968"/>
                </a:cubicBezTo>
                <a:cubicBezTo>
                  <a:pt x="20898" y="118041"/>
                  <a:pt x="20898" y="118041"/>
                  <a:pt x="20898" y="118041"/>
                </a:cubicBezTo>
                <a:cubicBezTo>
                  <a:pt x="20307" y="118511"/>
                  <a:pt x="20307" y="118511"/>
                  <a:pt x="20307" y="118511"/>
                </a:cubicBezTo>
                <a:cubicBezTo>
                  <a:pt x="18240" y="118668"/>
                  <a:pt x="18240" y="118668"/>
                  <a:pt x="18240" y="118668"/>
                </a:cubicBezTo>
                <a:lnTo>
                  <a:pt x="19643" y="1148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0"/>
          <p:cNvSpPr/>
          <p:nvPr/>
        </p:nvSpPr>
        <p:spPr>
          <a:xfrm>
            <a:off x="19" y="3496372"/>
            <a:ext cx="2725800" cy="1651800"/>
          </a:xfrm>
          <a:custGeom>
            <a:avLst/>
            <a:gdLst/>
            <a:ahLst/>
            <a:cxnLst/>
            <a:rect l="l" t="t" r="r" b="b"/>
            <a:pathLst>
              <a:path w="120000" h="120000" extrusionOk="0">
                <a:moveTo>
                  <a:pt x="108102" y="111283"/>
                </a:moveTo>
                <a:cubicBezTo>
                  <a:pt x="105572" y="113433"/>
                  <a:pt x="105572" y="113433"/>
                  <a:pt x="105572" y="113433"/>
                </a:cubicBezTo>
                <a:cubicBezTo>
                  <a:pt x="99076" y="107547"/>
                  <a:pt x="99076" y="107547"/>
                  <a:pt x="99076" y="107547"/>
                </a:cubicBezTo>
                <a:cubicBezTo>
                  <a:pt x="81914" y="109584"/>
                  <a:pt x="81914" y="109584"/>
                  <a:pt x="81914" y="109584"/>
                </a:cubicBezTo>
                <a:cubicBezTo>
                  <a:pt x="78632" y="108339"/>
                  <a:pt x="78632" y="108339"/>
                  <a:pt x="78632" y="108339"/>
                </a:cubicBezTo>
                <a:cubicBezTo>
                  <a:pt x="82188" y="88867"/>
                  <a:pt x="82188" y="88867"/>
                  <a:pt x="82188" y="88867"/>
                </a:cubicBezTo>
                <a:cubicBezTo>
                  <a:pt x="73709" y="91245"/>
                  <a:pt x="73709" y="91245"/>
                  <a:pt x="73709" y="91245"/>
                </a:cubicBezTo>
                <a:cubicBezTo>
                  <a:pt x="73709" y="106528"/>
                  <a:pt x="73709" y="106528"/>
                  <a:pt x="73709" y="106528"/>
                </a:cubicBezTo>
                <a:cubicBezTo>
                  <a:pt x="70564" y="103698"/>
                  <a:pt x="70564" y="103698"/>
                  <a:pt x="70564" y="103698"/>
                </a:cubicBezTo>
                <a:cubicBezTo>
                  <a:pt x="67965" y="105283"/>
                  <a:pt x="67965" y="105283"/>
                  <a:pt x="67965" y="105283"/>
                </a:cubicBezTo>
                <a:cubicBezTo>
                  <a:pt x="66598" y="97584"/>
                  <a:pt x="66598" y="97584"/>
                  <a:pt x="66598" y="97584"/>
                </a:cubicBezTo>
                <a:cubicBezTo>
                  <a:pt x="69128" y="97358"/>
                  <a:pt x="69128" y="97358"/>
                  <a:pt x="69128" y="97358"/>
                </a:cubicBezTo>
                <a:cubicBezTo>
                  <a:pt x="68854" y="96000"/>
                  <a:pt x="68854" y="96000"/>
                  <a:pt x="68854" y="96000"/>
                </a:cubicBezTo>
                <a:cubicBezTo>
                  <a:pt x="66324" y="96226"/>
                  <a:pt x="66324" y="96226"/>
                  <a:pt x="66324" y="96226"/>
                </a:cubicBezTo>
                <a:cubicBezTo>
                  <a:pt x="65777" y="93283"/>
                  <a:pt x="65777" y="93283"/>
                  <a:pt x="65777" y="93283"/>
                </a:cubicBezTo>
                <a:cubicBezTo>
                  <a:pt x="65025" y="93283"/>
                  <a:pt x="65025" y="93283"/>
                  <a:pt x="65025" y="93283"/>
                </a:cubicBezTo>
                <a:cubicBezTo>
                  <a:pt x="65367" y="96339"/>
                  <a:pt x="65367" y="96339"/>
                  <a:pt x="65367" y="96339"/>
                </a:cubicBezTo>
                <a:cubicBezTo>
                  <a:pt x="62837" y="96679"/>
                  <a:pt x="62837" y="96679"/>
                  <a:pt x="62837" y="96679"/>
                </a:cubicBezTo>
                <a:cubicBezTo>
                  <a:pt x="62837" y="98037"/>
                  <a:pt x="62837" y="98037"/>
                  <a:pt x="62837" y="98037"/>
                </a:cubicBezTo>
                <a:cubicBezTo>
                  <a:pt x="65504" y="97698"/>
                  <a:pt x="65504" y="97698"/>
                  <a:pt x="65504" y="97698"/>
                </a:cubicBezTo>
                <a:cubicBezTo>
                  <a:pt x="66461" y="106188"/>
                  <a:pt x="66461" y="106188"/>
                  <a:pt x="66461" y="106188"/>
                </a:cubicBezTo>
                <a:cubicBezTo>
                  <a:pt x="65982" y="106528"/>
                  <a:pt x="65982" y="106528"/>
                  <a:pt x="65982" y="106528"/>
                </a:cubicBezTo>
                <a:cubicBezTo>
                  <a:pt x="60102" y="100528"/>
                  <a:pt x="60102" y="100528"/>
                  <a:pt x="60102" y="100528"/>
                </a:cubicBezTo>
                <a:cubicBezTo>
                  <a:pt x="57641" y="100415"/>
                  <a:pt x="57641" y="100415"/>
                  <a:pt x="57641" y="100415"/>
                </a:cubicBezTo>
                <a:cubicBezTo>
                  <a:pt x="60307" y="84905"/>
                  <a:pt x="60307" y="84905"/>
                  <a:pt x="60307" y="84905"/>
                </a:cubicBezTo>
                <a:cubicBezTo>
                  <a:pt x="65025" y="84000"/>
                  <a:pt x="65025" y="84000"/>
                  <a:pt x="65025" y="84000"/>
                </a:cubicBezTo>
                <a:cubicBezTo>
                  <a:pt x="65025" y="80150"/>
                  <a:pt x="65025" y="80150"/>
                  <a:pt x="65025" y="80150"/>
                </a:cubicBezTo>
                <a:cubicBezTo>
                  <a:pt x="60854" y="81622"/>
                  <a:pt x="60854" y="81622"/>
                  <a:pt x="60854" y="81622"/>
                </a:cubicBezTo>
                <a:cubicBezTo>
                  <a:pt x="61811" y="76301"/>
                  <a:pt x="61811" y="76301"/>
                  <a:pt x="61811" y="76301"/>
                </a:cubicBezTo>
                <a:cubicBezTo>
                  <a:pt x="60239" y="76301"/>
                  <a:pt x="60239" y="76301"/>
                  <a:pt x="60239" y="76301"/>
                </a:cubicBezTo>
                <a:cubicBezTo>
                  <a:pt x="60239" y="76301"/>
                  <a:pt x="59829" y="78792"/>
                  <a:pt x="59282" y="82188"/>
                </a:cubicBezTo>
                <a:cubicBezTo>
                  <a:pt x="54222" y="84000"/>
                  <a:pt x="54222" y="84000"/>
                  <a:pt x="54222" y="84000"/>
                </a:cubicBezTo>
                <a:cubicBezTo>
                  <a:pt x="54222" y="86150"/>
                  <a:pt x="54222" y="86150"/>
                  <a:pt x="54222" y="86150"/>
                </a:cubicBezTo>
                <a:cubicBezTo>
                  <a:pt x="58735" y="85245"/>
                  <a:pt x="58735" y="85245"/>
                  <a:pt x="58735" y="85245"/>
                </a:cubicBezTo>
                <a:cubicBezTo>
                  <a:pt x="57846" y="90339"/>
                  <a:pt x="56820" y="96452"/>
                  <a:pt x="56205" y="100188"/>
                </a:cubicBezTo>
                <a:cubicBezTo>
                  <a:pt x="52649" y="99962"/>
                  <a:pt x="52649" y="99962"/>
                  <a:pt x="52649" y="99962"/>
                </a:cubicBezTo>
                <a:cubicBezTo>
                  <a:pt x="50666" y="76981"/>
                  <a:pt x="50666" y="76981"/>
                  <a:pt x="50666" y="76981"/>
                </a:cubicBezTo>
                <a:cubicBezTo>
                  <a:pt x="47316" y="73924"/>
                  <a:pt x="47316" y="73924"/>
                  <a:pt x="47316" y="73924"/>
                </a:cubicBezTo>
                <a:cubicBezTo>
                  <a:pt x="42324" y="77320"/>
                  <a:pt x="42324" y="77320"/>
                  <a:pt x="42324" y="77320"/>
                </a:cubicBezTo>
                <a:cubicBezTo>
                  <a:pt x="41299" y="83094"/>
                  <a:pt x="41299" y="83094"/>
                  <a:pt x="41299" y="83094"/>
                </a:cubicBezTo>
                <a:cubicBezTo>
                  <a:pt x="44717" y="99283"/>
                  <a:pt x="44717" y="99283"/>
                  <a:pt x="44717" y="99283"/>
                </a:cubicBezTo>
                <a:cubicBezTo>
                  <a:pt x="39794" y="98830"/>
                  <a:pt x="39794" y="98830"/>
                  <a:pt x="39794" y="98830"/>
                </a:cubicBezTo>
                <a:cubicBezTo>
                  <a:pt x="35008" y="88415"/>
                  <a:pt x="35008" y="88415"/>
                  <a:pt x="35008" y="88415"/>
                </a:cubicBezTo>
                <a:cubicBezTo>
                  <a:pt x="20307" y="83094"/>
                  <a:pt x="20307" y="83094"/>
                  <a:pt x="20307" y="83094"/>
                </a:cubicBezTo>
                <a:cubicBezTo>
                  <a:pt x="13675" y="85132"/>
                  <a:pt x="13675" y="85132"/>
                  <a:pt x="13675" y="85132"/>
                </a:cubicBezTo>
                <a:cubicBezTo>
                  <a:pt x="7247" y="83094"/>
                  <a:pt x="7247" y="83094"/>
                  <a:pt x="7247" y="83094"/>
                </a:cubicBezTo>
                <a:cubicBezTo>
                  <a:pt x="5948" y="78452"/>
                  <a:pt x="5948" y="78452"/>
                  <a:pt x="5948" y="78452"/>
                </a:cubicBezTo>
                <a:cubicBezTo>
                  <a:pt x="6290" y="71433"/>
                  <a:pt x="6290" y="71433"/>
                  <a:pt x="6290" y="71433"/>
                </a:cubicBezTo>
                <a:cubicBezTo>
                  <a:pt x="15452" y="63849"/>
                  <a:pt x="15452" y="63849"/>
                  <a:pt x="15452" y="63849"/>
                </a:cubicBezTo>
                <a:cubicBezTo>
                  <a:pt x="15589" y="61018"/>
                  <a:pt x="15589" y="61018"/>
                  <a:pt x="15589" y="61018"/>
                </a:cubicBezTo>
                <a:cubicBezTo>
                  <a:pt x="14632" y="59547"/>
                  <a:pt x="14632" y="59547"/>
                  <a:pt x="14632" y="59547"/>
                </a:cubicBezTo>
                <a:cubicBezTo>
                  <a:pt x="13948" y="60339"/>
                  <a:pt x="13948" y="60339"/>
                  <a:pt x="13948" y="60339"/>
                </a:cubicBezTo>
                <a:cubicBezTo>
                  <a:pt x="14564" y="60339"/>
                  <a:pt x="14564" y="60339"/>
                  <a:pt x="14564" y="60339"/>
                </a:cubicBezTo>
                <a:cubicBezTo>
                  <a:pt x="15316" y="61245"/>
                  <a:pt x="15316" y="61245"/>
                  <a:pt x="15316" y="61245"/>
                </a:cubicBezTo>
                <a:cubicBezTo>
                  <a:pt x="14700" y="63622"/>
                  <a:pt x="14700" y="63622"/>
                  <a:pt x="14700" y="63622"/>
                </a:cubicBezTo>
                <a:cubicBezTo>
                  <a:pt x="6974" y="68377"/>
                  <a:pt x="6974" y="68377"/>
                  <a:pt x="6974" y="68377"/>
                </a:cubicBezTo>
                <a:cubicBezTo>
                  <a:pt x="11282" y="59547"/>
                  <a:pt x="11282" y="59547"/>
                  <a:pt x="11282" y="59547"/>
                </a:cubicBezTo>
                <a:cubicBezTo>
                  <a:pt x="19076" y="55245"/>
                  <a:pt x="19076" y="55245"/>
                  <a:pt x="19076" y="55245"/>
                </a:cubicBezTo>
                <a:cubicBezTo>
                  <a:pt x="22837" y="48000"/>
                  <a:pt x="22837" y="48000"/>
                  <a:pt x="22837" y="48000"/>
                </a:cubicBezTo>
                <a:cubicBezTo>
                  <a:pt x="24410" y="49698"/>
                  <a:pt x="24410" y="49698"/>
                  <a:pt x="24410" y="49698"/>
                </a:cubicBezTo>
                <a:cubicBezTo>
                  <a:pt x="24410" y="52301"/>
                  <a:pt x="24410" y="52301"/>
                  <a:pt x="24410" y="52301"/>
                </a:cubicBezTo>
                <a:cubicBezTo>
                  <a:pt x="23521" y="52641"/>
                  <a:pt x="23521" y="52641"/>
                  <a:pt x="23521" y="52641"/>
                </a:cubicBezTo>
                <a:cubicBezTo>
                  <a:pt x="23316" y="52188"/>
                  <a:pt x="23316" y="52188"/>
                  <a:pt x="23316" y="52188"/>
                </a:cubicBezTo>
                <a:cubicBezTo>
                  <a:pt x="23316" y="51735"/>
                  <a:pt x="23316" y="51735"/>
                  <a:pt x="23316" y="51735"/>
                </a:cubicBezTo>
                <a:cubicBezTo>
                  <a:pt x="23111" y="52528"/>
                  <a:pt x="23111" y="52528"/>
                  <a:pt x="23111" y="52528"/>
                </a:cubicBezTo>
                <a:cubicBezTo>
                  <a:pt x="23521" y="53320"/>
                  <a:pt x="23521" y="53320"/>
                  <a:pt x="23521" y="53320"/>
                </a:cubicBezTo>
                <a:cubicBezTo>
                  <a:pt x="24957" y="52867"/>
                  <a:pt x="24957" y="52867"/>
                  <a:pt x="24957" y="52867"/>
                </a:cubicBezTo>
                <a:cubicBezTo>
                  <a:pt x="24888" y="48792"/>
                  <a:pt x="24888" y="48792"/>
                  <a:pt x="24888" y="48792"/>
                </a:cubicBezTo>
                <a:cubicBezTo>
                  <a:pt x="22837" y="46301"/>
                  <a:pt x="22837" y="46301"/>
                  <a:pt x="22837" y="46301"/>
                </a:cubicBezTo>
                <a:cubicBezTo>
                  <a:pt x="20307" y="48226"/>
                  <a:pt x="20307" y="48226"/>
                  <a:pt x="20307" y="48226"/>
                </a:cubicBezTo>
                <a:cubicBezTo>
                  <a:pt x="20034" y="46981"/>
                  <a:pt x="20034" y="46981"/>
                  <a:pt x="20034" y="46981"/>
                </a:cubicBezTo>
                <a:cubicBezTo>
                  <a:pt x="19213" y="46075"/>
                  <a:pt x="19213" y="46075"/>
                  <a:pt x="19213" y="46075"/>
                </a:cubicBezTo>
                <a:cubicBezTo>
                  <a:pt x="18188" y="46188"/>
                  <a:pt x="18188" y="46188"/>
                  <a:pt x="18188" y="46188"/>
                </a:cubicBezTo>
                <a:cubicBezTo>
                  <a:pt x="17162" y="45735"/>
                  <a:pt x="17162" y="45735"/>
                  <a:pt x="17162" y="45735"/>
                </a:cubicBezTo>
                <a:cubicBezTo>
                  <a:pt x="16957" y="44150"/>
                  <a:pt x="16957" y="44150"/>
                  <a:pt x="16957" y="44150"/>
                </a:cubicBezTo>
                <a:cubicBezTo>
                  <a:pt x="16888" y="42113"/>
                  <a:pt x="16888" y="42113"/>
                  <a:pt x="16888" y="42113"/>
                </a:cubicBezTo>
                <a:cubicBezTo>
                  <a:pt x="17777" y="40867"/>
                  <a:pt x="17777" y="40867"/>
                  <a:pt x="17777" y="40867"/>
                </a:cubicBezTo>
                <a:cubicBezTo>
                  <a:pt x="18461" y="42113"/>
                  <a:pt x="18461" y="42113"/>
                  <a:pt x="18461" y="42113"/>
                </a:cubicBezTo>
                <a:cubicBezTo>
                  <a:pt x="18051" y="42679"/>
                  <a:pt x="18051" y="42679"/>
                  <a:pt x="18051" y="42679"/>
                </a:cubicBezTo>
                <a:cubicBezTo>
                  <a:pt x="18393" y="42679"/>
                  <a:pt x="18393" y="42679"/>
                  <a:pt x="18393" y="42679"/>
                </a:cubicBezTo>
                <a:cubicBezTo>
                  <a:pt x="19008" y="41773"/>
                  <a:pt x="19008" y="41773"/>
                  <a:pt x="19008" y="41773"/>
                </a:cubicBezTo>
                <a:cubicBezTo>
                  <a:pt x="17777" y="39622"/>
                  <a:pt x="17777" y="39622"/>
                  <a:pt x="17777" y="39622"/>
                </a:cubicBezTo>
                <a:cubicBezTo>
                  <a:pt x="16136" y="42226"/>
                  <a:pt x="16136" y="42226"/>
                  <a:pt x="16136" y="42226"/>
                </a:cubicBezTo>
                <a:cubicBezTo>
                  <a:pt x="16136" y="45735"/>
                  <a:pt x="16136" y="45735"/>
                  <a:pt x="16136" y="45735"/>
                </a:cubicBezTo>
                <a:cubicBezTo>
                  <a:pt x="14495" y="50377"/>
                  <a:pt x="14495" y="50377"/>
                  <a:pt x="14495" y="50377"/>
                </a:cubicBezTo>
                <a:cubicBezTo>
                  <a:pt x="15726" y="52415"/>
                  <a:pt x="15726" y="52415"/>
                  <a:pt x="15726" y="52415"/>
                </a:cubicBezTo>
                <a:cubicBezTo>
                  <a:pt x="16820" y="51056"/>
                  <a:pt x="16820" y="51056"/>
                  <a:pt x="16820" y="51056"/>
                </a:cubicBezTo>
                <a:cubicBezTo>
                  <a:pt x="16888" y="50490"/>
                  <a:pt x="16888" y="50490"/>
                  <a:pt x="16888" y="50490"/>
                </a:cubicBezTo>
                <a:cubicBezTo>
                  <a:pt x="15863" y="51396"/>
                  <a:pt x="15863" y="51396"/>
                  <a:pt x="15863" y="51396"/>
                </a:cubicBezTo>
                <a:cubicBezTo>
                  <a:pt x="15316" y="50603"/>
                  <a:pt x="15316" y="50603"/>
                  <a:pt x="15316" y="50603"/>
                </a:cubicBezTo>
                <a:cubicBezTo>
                  <a:pt x="16410" y="47660"/>
                  <a:pt x="16410" y="47660"/>
                  <a:pt x="16410" y="47660"/>
                </a:cubicBezTo>
                <a:cubicBezTo>
                  <a:pt x="18461" y="47886"/>
                  <a:pt x="18461" y="47886"/>
                  <a:pt x="18461" y="47886"/>
                </a:cubicBezTo>
                <a:cubicBezTo>
                  <a:pt x="18666" y="51396"/>
                  <a:pt x="18666" y="51396"/>
                  <a:pt x="18666" y="51396"/>
                </a:cubicBezTo>
                <a:cubicBezTo>
                  <a:pt x="9572" y="56830"/>
                  <a:pt x="9572" y="56830"/>
                  <a:pt x="9572" y="56830"/>
                </a:cubicBezTo>
                <a:cubicBezTo>
                  <a:pt x="15521" y="32716"/>
                  <a:pt x="15521" y="32716"/>
                  <a:pt x="15521" y="32716"/>
                </a:cubicBezTo>
                <a:cubicBezTo>
                  <a:pt x="18529" y="28528"/>
                  <a:pt x="18529" y="28528"/>
                  <a:pt x="18529" y="28528"/>
                </a:cubicBezTo>
                <a:cubicBezTo>
                  <a:pt x="20512" y="28301"/>
                  <a:pt x="20512" y="28301"/>
                  <a:pt x="20512" y="28301"/>
                </a:cubicBezTo>
                <a:cubicBezTo>
                  <a:pt x="22700" y="30679"/>
                  <a:pt x="22700" y="30679"/>
                  <a:pt x="22700" y="30679"/>
                </a:cubicBezTo>
                <a:cubicBezTo>
                  <a:pt x="20991" y="35547"/>
                  <a:pt x="20991" y="35547"/>
                  <a:pt x="20991" y="35547"/>
                </a:cubicBezTo>
                <a:cubicBezTo>
                  <a:pt x="19213" y="35660"/>
                  <a:pt x="19213" y="35660"/>
                  <a:pt x="19213" y="35660"/>
                </a:cubicBezTo>
                <a:cubicBezTo>
                  <a:pt x="18735" y="32716"/>
                  <a:pt x="18735" y="32716"/>
                  <a:pt x="18735" y="32716"/>
                </a:cubicBezTo>
                <a:cubicBezTo>
                  <a:pt x="19897" y="30226"/>
                  <a:pt x="19897" y="30226"/>
                  <a:pt x="19897" y="30226"/>
                </a:cubicBezTo>
                <a:cubicBezTo>
                  <a:pt x="20786" y="30452"/>
                  <a:pt x="20786" y="30452"/>
                  <a:pt x="20786" y="30452"/>
                </a:cubicBezTo>
                <a:cubicBezTo>
                  <a:pt x="21333" y="31358"/>
                  <a:pt x="21333" y="31358"/>
                  <a:pt x="21333" y="31358"/>
                </a:cubicBezTo>
                <a:cubicBezTo>
                  <a:pt x="19623" y="33622"/>
                  <a:pt x="19623" y="33622"/>
                  <a:pt x="19623" y="33622"/>
                </a:cubicBezTo>
                <a:cubicBezTo>
                  <a:pt x="19829" y="33735"/>
                  <a:pt x="19829" y="33735"/>
                  <a:pt x="19829" y="33735"/>
                </a:cubicBezTo>
                <a:cubicBezTo>
                  <a:pt x="21538" y="32716"/>
                  <a:pt x="21538" y="32716"/>
                  <a:pt x="21538" y="32716"/>
                </a:cubicBezTo>
                <a:cubicBezTo>
                  <a:pt x="22017" y="31245"/>
                  <a:pt x="22017" y="31245"/>
                  <a:pt x="22017" y="31245"/>
                </a:cubicBezTo>
                <a:cubicBezTo>
                  <a:pt x="20512" y="28981"/>
                  <a:pt x="20512" y="28981"/>
                  <a:pt x="20512" y="28981"/>
                </a:cubicBezTo>
                <a:cubicBezTo>
                  <a:pt x="18256" y="30226"/>
                  <a:pt x="18256" y="30226"/>
                  <a:pt x="18256" y="30226"/>
                </a:cubicBezTo>
                <a:cubicBezTo>
                  <a:pt x="17504" y="33169"/>
                  <a:pt x="17504" y="33169"/>
                  <a:pt x="17504" y="33169"/>
                </a:cubicBezTo>
                <a:cubicBezTo>
                  <a:pt x="17982" y="36566"/>
                  <a:pt x="17982" y="36566"/>
                  <a:pt x="17982" y="36566"/>
                </a:cubicBezTo>
                <a:cubicBezTo>
                  <a:pt x="21880" y="37471"/>
                  <a:pt x="21880" y="37471"/>
                  <a:pt x="21880" y="37471"/>
                </a:cubicBezTo>
                <a:cubicBezTo>
                  <a:pt x="24273" y="32264"/>
                  <a:pt x="24273" y="32264"/>
                  <a:pt x="24273" y="32264"/>
                </a:cubicBezTo>
                <a:cubicBezTo>
                  <a:pt x="22495" y="26490"/>
                  <a:pt x="22495" y="26490"/>
                  <a:pt x="22495" y="26490"/>
                </a:cubicBezTo>
                <a:cubicBezTo>
                  <a:pt x="18324" y="25245"/>
                  <a:pt x="18324" y="25245"/>
                  <a:pt x="18324" y="25245"/>
                </a:cubicBezTo>
                <a:cubicBezTo>
                  <a:pt x="16273" y="26603"/>
                  <a:pt x="16273" y="26603"/>
                  <a:pt x="16273" y="26603"/>
                </a:cubicBezTo>
                <a:cubicBezTo>
                  <a:pt x="16410" y="24000"/>
                  <a:pt x="16410" y="24000"/>
                  <a:pt x="16410" y="24000"/>
                </a:cubicBezTo>
                <a:cubicBezTo>
                  <a:pt x="17504" y="22188"/>
                  <a:pt x="17504" y="22188"/>
                  <a:pt x="17504" y="22188"/>
                </a:cubicBezTo>
                <a:cubicBezTo>
                  <a:pt x="18324" y="23660"/>
                  <a:pt x="18324" y="23660"/>
                  <a:pt x="18324" y="23660"/>
                </a:cubicBezTo>
                <a:cubicBezTo>
                  <a:pt x="17504" y="24113"/>
                  <a:pt x="17504" y="24113"/>
                  <a:pt x="17504" y="24113"/>
                </a:cubicBezTo>
                <a:cubicBezTo>
                  <a:pt x="18188" y="24339"/>
                  <a:pt x="18188" y="24339"/>
                  <a:pt x="18188" y="24339"/>
                </a:cubicBezTo>
                <a:cubicBezTo>
                  <a:pt x="18735" y="23547"/>
                  <a:pt x="18735" y="23547"/>
                  <a:pt x="18735" y="23547"/>
                </a:cubicBezTo>
                <a:cubicBezTo>
                  <a:pt x="18598" y="22301"/>
                  <a:pt x="18598" y="22301"/>
                  <a:pt x="18598" y="22301"/>
                </a:cubicBezTo>
                <a:cubicBezTo>
                  <a:pt x="17367" y="21283"/>
                  <a:pt x="17367" y="21283"/>
                  <a:pt x="17367" y="21283"/>
                </a:cubicBezTo>
                <a:cubicBezTo>
                  <a:pt x="16068" y="22528"/>
                  <a:pt x="16068" y="22528"/>
                  <a:pt x="16068" y="22528"/>
                </a:cubicBezTo>
                <a:cubicBezTo>
                  <a:pt x="14222" y="18226"/>
                  <a:pt x="14222" y="18226"/>
                  <a:pt x="14222" y="18226"/>
                </a:cubicBezTo>
                <a:cubicBezTo>
                  <a:pt x="11965" y="18452"/>
                  <a:pt x="11965" y="18452"/>
                  <a:pt x="11965" y="18452"/>
                </a:cubicBezTo>
                <a:cubicBezTo>
                  <a:pt x="10871" y="21056"/>
                  <a:pt x="10871" y="21056"/>
                  <a:pt x="10871" y="21056"/>
                </a:cubicBezTo>
                <a:cubicBezTo>
                  <a:pt x="10871" y="24000"/>
                  <a:pt x="10871" y="24000"/>
                  <a:pt x="10871" y="24000"/>
                </a:cubicBezTo>
                <a:cubicBezTo>
                  <a:pt x="11418" y="25584"/>
                  <a:pt x="11418" y="25584"/>
                  <a:pt x="11418" y="25584"/>
                </a:cubicBezTo>
                <a:cubicBezTo>
                  <a:pt x="12376" y="24452"/>
                  <a:pt x="12376" y="24452"/>
                  <a:pt x="12376" y="24452"/>
                </a:cubicBezTo>
                <a:cubicBezTo>
                  <a:pt x="11623" y="24792"/>
                  <a:pt x="11623" y="24792"/>
                  <a:pt x="11623" y="24792"/>
                </a:cubicBezTo>
                <a:cubicBezTo>
                  <a:pt x="11350" y="24452"/>
                  <a:pt x="11350" y="24452"/>
                  <a:pt x="11350" y="24452"/>
                </a:cubicBezTo>
                <a:cubicBezTo>
                  <a:pt x="11282" y="22075"/>
                  <a:pt x="11282" y="22075"/>
                  <a:pt x="11282" y="22075"/>
                </a:cubicBezTo>
                <a:cubicBezTo>
                  <a:pt x="12444" y="19471"/>
                  <a:pt x="12444" y="19471"/>
                  <a:pt x="12444" y="19471"/>
                </a:cubicBezTo>
                <a:cubicBezTo>
                  <a:pt x="14153" y="20037"/>
                  <a:pt x="14153" y="20037"/>
                  <a:pt x="14153" y="20037"/>
                </a:cubicBezTo>
                <a:cubicBezTo>
                  <a:pt x="14974" y="25698"/>
                  <a:pt x="14974" y="25698"/>
                  <a:pt x="14974" y="25698"/>
                </a:cubicBezTo>
                <a:cubicBezTo>
                  <a:pt x="8615" y="44943"/>
                  <a:pt x="8615" y="44943"/>
                  <a:pt x="8615" y="44943"/>
                </a:cubicBezTo>
                <a:cubicBezTo>
                  <a:pt x="6905" y="38716"/>
                  <a:pt x="6905" y="38716"/>
                  <a:pt x="6905" y="38716"/>
                </a:cubicBezTo>
                <a:cubicBezTo>
                  <a:pt x="11829" y="11320"/>
                  <a:pt x="11829" y="11320"/>
                  <a:pt x="11829" y="11320"/>
                </a:cubicBezTo>
                <a:cubicBezTo>
                  <a:pt x="13606" y="8264"/>
                  <a:pt x="13606" y="8264"/>
                  <a:pt x="13606" y="8264"/>
                </a:cubicBezTo>
                <a:cubicBezTo>
                  <a:pt x="14290" y="10528"/>
                  <a:pt x="14290" y="10528"/>
                  <a:pt x="14290" y="10528"/>
                </a:cubicBezTo>
                <a:cubicBezTo>
                  <a:pt x="13401" y="11886"/>
                  <a:pt x="13401" y="11886"/>
                  <a:pt x="13401" y="11886"/>
                </a:cubicBezTo>
                <a:cubicBezTo>
                  <a:pt x="12854" y="12113"/>
                  <a:pt x="12854" y="12113"/>
                  <a:pt x="12854" y="12113"/>
                </a:cubicBezTo>
                <a:cubicBezTo>
                  <a:pt x="13333" y="12566"/>
                  <a:pt x="13333" y="12566"/>
                  <a:pt x="13333" y="12566"/>
                </a:cubicBezTo>
                <a:cubicBezTo>
                  <a:pt x="14495" y="11547"/>
                  <a:pt x="14495" y="11547"/>
                  <a:pt x="14495" y="11547"/>
                </a:cubicBezTo>
                <a:cubicBezTo>
                  <a:pt x="15111" y="8716"/>
                  <a:pt x="15111" y="8716"/>
                  <a:pt x="15111" y="8716"/>
                </a:cubicBezTo>
                <a:cubicBezTo>
                  <a:pt x="13059" y="7245"/>
                  <a:pt x="13059" y="7245"/>
                  <a:pt x="13059" y="7245"/>
                </a:cubicBezTo>
                <a:cubicBezTo>
                  <a:pt x="11213" y="9169"/>
                  <a:pt x="11213" y="9169"/>
                  <a:pt x="11213" y="9169"/>
                </a:cubicBezTo>
                <a:cubicBezTo>
                  <a:pt x="10393" y="12792"/>
                  <a:pt x="10393" y="12792"/>
                  <a:pt x="10393" y="12792"/>
                </a:cubicBezTo>
                <a:cubicBezTo>
                  <a:pt x="9504" y="14264"/>
                  <a:pt x="9504" y="14264"/>
                  <a:pt x="9504" y="14264"/>
                </a:cubicBezTo>
                <a:cubicBezTo>
                  <a:pt x="8683" y="14150"/>
                  <a:pt x="8683" y="14150"/>
                  <a:pt x="8683" y="14150"/>
                </a:cubicBezTo>
                <a:cubicBezTo>
                  <a:pt x="6358" y="14490"/>
                  <a:pt x="6358" y="14490"/>
                  <a:pt x="6358" y="14490"/>
                </a:cubicBezTo>
                <a:cubicBezTo>
                  <a:pt x="6085" y="17207"/>
                  <a:pt x="6085" y="17207"/>
                  <a:pt x="6085" y="17207"/>
                </a:cubicBezTo>
                <a:cubicBezTo>
                  <a:pt x="7589" y="18226"/>
                  <a:pt x="7589" y="18226"/>
                  <a:pt x="7589" y="18226"/>
                </a:cubicBezTo>
                <a:cubicBezTo>
                  <a:pt x="6632" y="16754"/>
                  <a:pt x="6632" y="16754"/>
                  <a:pt x="6632" y="16754"/>
                </a:cubicBezTo>
                <a:cubicBezTo>
                  <a:pt x="6905" y="15056"/>
                  <a:pt x="6905" y="15056"/>
                  <a:pt x="6905" y="15056"/>
                </a:cubicBezTo>
                <a:cubicBezTo>
                  <a:pt x="8273" y="15283"/>
                  <a:pt x="8273" y="15283"/>
                  <a:pt x="8273" y="15283"/>
                </a:cubicBezTo>
                <a:cubicBezTo>
                  <a:pt x="9230" y="16188"/>
                  <a:pt x="9230" y="16188"/>
                  <a:pt x="9230" y="16188"/>
                </a:cubicBezTo>
                <a:cubicBezTo>
                  <a:pt x="8205" y="22754"/>
                  <a:pt x="8205" y="22754"/>
                  <a:pt x="8205" y="22754"/>
                </a:cubicBezTo>
                <a:cubicBezTo>
                  <a:pt x="2256" y="9056"/>
                  <a:pt x="2256" y="9056"/>
                  <a:pt x="2256" y="9056"/>
                </a:cubicBezTo>
                <a:cubicBezTo>
                  <a:pt x="2324" y="1811"/>
                  <a:pt x="2324" y="1811"/>
                  <a:pt x="2324" y="1811"/>
                </a:cubicBezTo>
                <a:cubicBezTo>
                  <a:pt x="3897" y="905"/>
                  <a:pt x="3897" y="905"/>
                  <a:pt x="3897" y="905"/>
                </a:cubicBezTo>
                <a:cubicBezTo>
                  <a:pt x="4923" y="2150"/>
                  <a:pt x="4923" y="2150"/>
                  <a:pt x="4923" y="2150"/>
                </a:cubicBezTo>
                <a:cubicBezTo>
                  <a:pt x="5264" y="4754"/>
                  <a:pt x="5264" y="4754"/>
                  <a:pt x="5264" y="4754"/>
                </a:cubicBezTo>
                <a:cubicBezTo>
                  <a:pt x="4307" y="6566"/>
                  <a:pt x="4307" y="6566"/>
                  <a:pt x="4307" y="6566"/>
                </a:cubicBezTo>
                <a:cubicBezTo>
                  <a:pt x="4649" y="6679"/>
                  <a:pt x="4649" y="6679"/>
                  <a:pt x="4649" y="6679"/>
                </a:cubicBezTo>
                <a:cubicBezTo>
                  <a:pt x="5606" y="6113"/>
                  <a:pt x="5606" y="6113"/>
                  <a:pt x="5606" y="6113"/>
                </a:cubicBezTo>
                <a:cubicBezTo>
                  <a:pt x="6222" y="3283"/>
                  <a:pt x="6222" y="3283"/>
                  <a:pt x="6222" y="3283"/>
                </a:cubicBezTo>
                <a:cubicBezTo>
                  <a:pt x="4923" y="339"/>
                  <a:pt x="4923" y="339"/>
                  <a:pt x="4923" y="339"/>
                </a:cubicBezTo>
                <a:cubicBezTo>
                  <a:pt x="2940" y="0"/>
                  <a:pt x="2940" y="0"/>
                  <a:pt x="2940" y="0"/>
                </a:cubicBezTo>
                <a:cubicBezTo>
                  <a:pt x="1367" y="2264"/>
                  <a:pt x="1367" y="2264"/>
                  <a:pt x="1367" y="2264"/>
                </a:cubicBezTo>
                <a:cubicBezTo>
                  <a:pt x="888" y="8490"/>
                  <a:pt x="888" y="8490"/>
                  <a:pt x="888" y="8490"/>
                </a:cubicBezTo>
                <a:cubicBezTo>
                  <a:pt x="4991" y="19018"/>
                  <a:pt x="4991" y="19018"/>
                  <a:pt x="4991" y="19018"/>
                </a:cubicBezTo>
                <a:cubicBezTo>
                  <a:pt x="2188" y="20716"/>
                  <a:pt x="2188" y="20716"/>
                  <a:pt x="2188" y="20716"/>
                </a:cubicBezTo>
                <a:cubicBezTo>
                  <a:pt x="2256" y="24000"/>
                  <a:pt x="2256" y="24000"/>
                  <a:pt x="2256" y="24000"/>
                </a:cubicBezTo>
                <a:cubicBezTo>
                  <a:pt x="3623" y="26490"/>
                  <a:pt x="3623" y="26490"/>
                  <a:pt x="3623" y="26490"/>
                </a:cubicBezTo>
                <a:cubicBezTo>
                  <a:pt x="4923" y="24566"/>
                  <a:pt x="4923" y="24566"/>
                  <a:pt x="4923" y="24566"/>
                </a:cubicBezTo>
                <a:cubicBezTo>
                  <a:pt x="4991" y="22415"/>
                  <a:pt x="4991" y="22415"/>
                  <a:pt x="4991" y="22415"/>
                </a:cubicBezTo>
                <a:cubicBezTo>
                  <a:pt x="4376" y="22188"/>
                  <a:pt x="4376" y="22188"/>
                  <a:pt x="4376" y="22188"/>
                </a:cubicBezTo>
                <a:cubicBezTo>
                  <a:pt x="3965" y="22528"/>
                  <a:pt x="3965" y="22528"/>
                  <a:pt x="3965" y="22528"/>
                </a:cubicBezTo>
                <a:cubicBezTo>
                  <a:pt x="4581" y="22415"/>
                  <a:pt x="4581" y="22415"/>
                  <a:pt x="4581" y="22415"/>
                </a:cubicBezTo>
                <a:cubicBezTo>
                  <a:pt x="4717" y="23207"/>
                  <a:pt x="4717" y="23207"/>
                  <a:pt x="4717" y="23207"/>
                </a:cubicBezTo>
                <a:cubicBezTo>
                  <a:pt x="3692" y="25245"/>
                  <a:pt x="3692" y="25245"/>
                  <a:pt x="3692" y="25245"/>
                </a:cubicBezTo>
                <a:cubicBezTo>
                  <a:pt x="2871" y="23547"/>
                  <a:pt x="2871" y="23547"/>
                  <a:pt x="2871" y="23547"/>
                </a:cubicBezTo>
                <a:cubicBezTo>
                  <a:pt x="3076" y="21283"/>
                  <a:pt x="3076" y="21283"/>
                  <a:pt x="3076" y="21283"/>
                </a:cubicBezTo>
                <a:cubicBezTo>
                  <a:pt x="4239" y="20377"/>
                  <a:pt x="4239" y="20377"/>
                  <a:pt x="4239" y="20377"/>
                </a:cubicBezTo>
                <a:cubicBezTo>
                  <a:pt x="6290" y="21509"/>
                  <a:pt x="6290" y="21509"/>
                  <a:pt x="6290" y="21509"/>
                </a:cubicBezTo>
                <a:cubicBezTo>
                  <a:pt x="6564" y="26603"/>
                  <a:pt x="6564" y="26603"/>
                  <a:pt x="6564" y="26603"/>
                </a:cubicBezTo>
                <a:cubicBezTo>
                  <a:pt x="3623" y="37471"/>
                  <a:pt x="3623" y="37471"/>
                  <a:pt x="3623" y="37471"/>
                </a:cubicBezTo>
                <a:cubicBezTo>
                  <a:pt x="0" y="34301"/>
                  <a:pt x="0" y="34301"/>
                  <a:pt x="0" y="34301"/>
                </a:cubicBezTo>
                <a:cubicBezTo>
                  <a:pt x="0" y="36679"/>
                  <a:pt x="0" y="36679"/>
                  <a:pt x="0" y="36679"/>
                </a:cubicBezTo>
                <a:cubicBezTo>
                  <a:pt x="3418" y="40075"/>
                  <a:pt x="3418" y="40075"/>
                  <a:pt x="3418" y="40075"/>
                </a:cubicBezTo>
                <a:cubicBezTo>
                  <a:pt x="6495" y="51509"/>
                  <a:pt x="6495" y="51509"/>
                  <a:pt x="6495" y="51509"/>
                </a:cubicBezTo>
                <a:cubicBezTo>
                  <a:pt x="4444" y="58301"/>
                  <a:pt x="4444" y="58301"/>
                  <a:pt x="4444" y="58301"/>
                </a:cubicBezTo>
                <a:cubicBezTo>
                  <a:pt x="1777" y="53433"/>
                  <a:pt x="1777" y="53433"/>
                  <a:pt x="1777" y="53433"/>
                </a:cubicBezTo>
                <a:cubicBezTo>
                  <a:pt x="2803" y="49584"/>
                  <a:pt x="2803" y="49584"/>
                  <a:pt x="2803" y="49584"/>
                </a:cubicBezTo>
                <a:cubicBezTo>
                  <a:pt x="1641" y="45622"/>
                  <a:pt x="1641" y="45622"/>
                  <a:pt x="1641" y="45622"/>
                </a:cubicBezTo>
                <a:cubicBezTo>
                  <a:pt x="0" y="45169"/>
                  <a:pt x="0" y="45169"/>
                  <a:pt x="0" y="45169"/>
                </a:cubicBezTo>
                <a:cubicBezTo>
                  <a:pt x="0" y="46415"/>
                  <a:pt x="0" y="46415"/>
                  <a:pt x="0" y="46415"/>
                </a:cubicBezTo>
                <a:cubicBezTo>
                  <a:pt x="1435" y="47547"/>
                  <a:pt x="1435" y="47547"/>
                  <a:pt x="1435" y="47547"/>
                </a:cubicBezTo>
                <a:cubicBezTo>
                  <a:pt x="1641" y="50490"/>
                  <a:pt x="1641" y="50490"/>
                  <a:pt x="1641" y="50490"/>
                </a:cubicBezTo>
                <a:cubicBezTo>
                  <a:pt x="478" y="52075"/>
                  <a:pt x="478" y="52075"/>
                  <a:pt x="478" y="52075"/>
                </a:cubicBezTo>
                <a:cubicBezTo>
                  <a:pt x="0" y="51962"/>
                  <a:pt x="0" y="51962"/>
                  <a:pt x="0" y="51962"/>
                </a:cubicBezTo>
                <a:cubicBezTo>
                  <a:pt x="0" y="55471"/>
                  <a:pt x="0" y="55471"/>
                  <a:pt x="0" y="55471"/>
                </a:cubicBezTo>
                <a:cubicBezTo>
                  <a:pt x="683" y="55584"/>
                  <a:pt x="683" y="55584"/>
                  <a:pt x="683" y="55584"/>
                </a:cubicBezTo>
                <a:cubicBezTo>
                  <a:pt x="2940" y="59886"/>
                  <a:pt x="2940" y="59886"/>
                  <a:pt x="2940" y="59886"/>
                </a:cubicBezTo>
                <a:cubicBezTo>
                  <a:pt x="3282" y="61698"/>
                  <a:pt x="3282" y="61698"/>
                  <a:pt x="3282" y="61698"/>
                </a:cubicBezTo>
                <a:cubicBezTo>
                  <a:pt x="957" y="77773"/>
                  <a:pt x="957" y="77773"/>
                  <a:pt x="957" y="77773"/>
                </a:cubicBezTo>
                <a:cubicBezTo>
                  <a:pt x="0" y="79132"/>
                  <a:pt x="0" y="79132"/>
                  <a:pt x="0" y="79132"/>
                </a:cubicBezTo>
                <a:cubicBezTo>
                  <a:pt x="0" y="120000"/>
                  <a:pt x="0" y="120000"/>
                  <a:pt x="0" y="120000"/>
                </a:cubicBezTo>
                <a:cubicBezTo>
                  <a:pt x="120000" y="120000"/>
                  <a:pt x="120000" y="120000"/>
                  <a:pt x="120000" y="120000"/>
                </a:cubicBezTo>
                <a:lnTo>
                  <a:pt x="108102" y="11128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 name="Google Shape;172;p10"/>
          <p:cNvGrpSpPr/>
          <p:nvPr/>
        </p:nvGrpSpPr>
        <p:grpSpPr>
          <a:xfrm>
            <a:off x="7687010" y="184643"/>
            <a:ext cx="1259242" cy="1463837"/>
            <a:chOff x="6526085" y="892856"/>
            <a:chExt cx="1259242" cy="1463837"/>
          </a:xfrm>
        </p:grpSpPr>
        <p:sp>
          <p:nvSpPr>
            <p:cNvPr id="173" name="Google Shape;173;p10"/>
            <p:cNvSpPr/>
            <p:nvPr/>
          </p:nvSpPr>
          <p:spPr>
            <a:xfrm>
              <a:off x="6972043" y="892856"/>
              <a:ext cx="666000" cy="263400"/>
            </a:xfrm>
            <a:custGeom>
              <a:avLst/>
              <a:gdLst/>
              <a:ahLst/>
              <a:cxnLst/>
              <a:rect l="l" t="t" r="r" b="b"/>
              <a:pathLst>
                <a:path w="120000" h="120000" extrusionOk="0">
                  <a:moveTo>
                    <a:pt x="11803" y="36923"/>
                  </a:moveTo>
                  <a:cubicBezTo>
                    <a:pt x="23325" y="24852"/>
                    <a:pt x="32880" y="29822"/>
                    <a:pt x="32880" y="29822"/>
                  </a:cubicBezTo>
                  <a:cubicBezTo>
                    <a:pt x="32880" y="29822"/>
                    <a:pt x="34847" y="46153"/>
                    <a:pt x="42435" y="65325"/>
                  </a:cubicBezTo>
                  <a:cubicBezTo>
                    <a:pt x="48618" y="80946"/>
                    <a:pt x="51990" y="80946"/>
                    <a:pt x="53395" y="79526"/>
                  </a:cubicBezTo>
                  <a:cubicBezTo>
                    <a:pt x="53114" y="75266"/>
                    <a:pt x="51428" y="63195"/>
                    <a:pt x="51428" y="63195"/>
                  </a:cubicBezTo>
                  <a:cubicBezTo>
                    <a:pt x="54800" y="65325"/>
                    <a:pt x="54800" y="65325"/>
                    <a:pt x="54800" y="65325"/>
                  </a:cubicBezTo>
                  <a:cubicBezTo>
                    <a:pt x="59859" y="61775"/>
                    <a:pt x="59859" y="61775"/>
                    <a:pt x="59859" y="61775"/>
                  </a:cubicBezTo>
                  <a:cubicBezTo>
                    <a:pt x="61545" y="53964"/>
                    <a:pt x="61545" y="53964"/>
                    <a:pt x="61545" y="53964"/>
                  </a:cubicBezTo>
                  <a:cubicBezTo>
                    <a:pt x="61545" y="53964"/>
                    <a:pt x="63512" y="68875"/>
                    <a:pt x="64074" y="71005"/>
                  </a:cubicBezTo>
                  <a:cubicBezTo>
                    <a:pt x="66323" y="66035"/>
                    <a:pt x="69133" y="58224"/>
                    <a:pt x="71381" y="48284"/>
                  </a:cubicBezTo>
                  <a:cubicBezTo>
                    <a:pt x="75597" y="31242"/>
                    <a:pt x="73911" y="16331"/>
                    <a:pt x="73911" y="16331"/>
                  </a:cubicBezTo>
                  <a:cubicBezTo>
                    <a:pt x="73911" y="16331"/>
                    <a:pt x="89367" y="0"/>
                    <a:pt x="103419" y="7100"/>
                  </a:cubicBezTo>
                  <a:cubicBezTo>
                    <a:pt x="117751" y="14911"/>
                    <a:pt x="120000" y="24852"/>
                    <a:pt x="120000" y="24852"/>
                  </a:cubicBezTo>
                  <a:cubicBezTo>
                    <a:pt x="120000" y="24852"/>
                    <a:pt x="112412" y="24142"/>
                    <a:pt x="103981" y="35502"/>
                  </a:cubicBezTo>
                  <a:cubicBezTo>
                    <a:pt x="97798" y="44023"/>
                    <a:pt x="98922" y="56094"/>
                    <a:pt x="98922" y="56094"/>
                  </a:cubicBezTo>
                  <a:cubicBezTo>
                    <a:pt x="98922" y="56094"/>
                    <a:pt x="93864" y="52544"/>
                    <a:pt x="87681" y="60355"/>
                  </a:cubicBezTo>
                  <a:cubicBezTo>
                    <a:pt x="82341" y="66745"/>
                    <a:pt x="84028" y="83076"/>
                    <a:pt x="84028" y="83076"/>
                  </a:cubicBezTo>
                  <a:cubicBezTo>
                    <a:pt x="84028" y="83076"/>
                    <a:pt x="77845" y="75266"/>
                    <a:pt x="72224" y="86627"/>
                  </a:cubicBezTo>
                  <a:cubicBezTo>
                    <a:pt x="64637" y="101538"/>
                    <a:pt x="66042" y="120000"/>
                    <a:pt x="66042" y="120000"/>
                  </a:cubicBezTo>
                  <a:cubicBezTo>
                    <a:pt x="66042" y="120000"/>
                    <a:pt x="57049" y="95857"/>
                    <a:pt x="48899" y="95147"/>
                  </a:cubicBezTo>
                  <a:cubicBezTo>
                    <a:pt x="42997" y="95147"/>
                    <a:pt x="41592" y="103668"/>
                    <a:pt x="41592" y="103668"/>
                  </a:cubicBezTo>
                  <a:cubicBezTo>
                    <a:pt x="41592" y="103668"/>
                    <a:pt x="37658" y="86627"/>
                    <a:pt x="32318" y="82366"/>
                  </a:cubicBezTo>
                  <a:cubicBezTo>
                    <a:pt x="26135" y="77396"/>
                    <a:pt x="22482" y="82366"/>
                    <a:pt x="22482" y="82366"/>
                  </a:cubicBezTo>
                  <a:cubicBezTo>
                    <a:pt x="22482" y="82366"/>
                    <a:pt x="23606" y="61065"/>
                    <a:pt x="15456" y="56094"/>
                  </a:cubicBezTo>
                  <a:cubicBezTo>
                    <a:pt x="7025" y="51124"/>
                    <a:pt x="0" y="66035"/>
                    <a:pt x="0" y="66035"/>
                  </a:cubicBezTo>
                  <a:cubicBezTo>
                    <a:pt x="0" y="66035"/>
                    <a:pt x="562" y="48284"/>
                    <a:pt x="11803" y="369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0"/>
            <p:cNvSpPr/>
            <p:nvPr/>
          </p:nvSpPr>
          <p:spPr>
            <a:xfrm>
              <a:off x="7223287" y="1354516"/>
              <a:ext cx="257700" cy="119400"/>
            </a:xfrm>
            <a:custGeom>
              <a:avLst/>
              <a:gdLst/>
              <a:ahLst/>
              <a:cxnLst/>
              <a:rect l="l" t="t" r="r" b="b"/>
              <a:pathLst>
                <a:path w="120000" h="120000" extrusionOk="0">
                  <a:moveTo>
                    <a:pt x="40727" y="9350"/>
                  </a:moveTo>
                  <a:cubicBezTo>
                    <a:pt x="40727" y="9350"/>
                    <a:pt x="40727" y="37402"/>
                    <a:pt x="54545" y="52987"/>
                  </a:cubicBezTo>
                  <a:cubicBezTo>
                    <a:pt x="55272" y="51428"/>
                    <a:pt x="53818" y="37402"/>
                    <a:pt x="53818" y="35844"/>
                  </a:cubicBezTo>
                  <a:cubicBezTo>
                    <a:pt x="56000" y="38961"/>
                    <a:pt x="57454" y="49870"/>
                    <a:pt x="59636" y="49870"/>
                  </a:cubicBezTo>
                  <a:cubicBezTo>
                    <a:pt x="62545" y="49870"/>
                    <a:pt x="63272" y="43636"/>
                    <a:pt x="65454" y="38961"/>
                  </a:cubicBezTo>
                  <a:cubicBezTo>
                    <a:pt x="65454" y="43636"/>
                    <a:pt x="65454" y="51428"/>
                    <a:pt x="65454" y="56103"/>
                  </a:cubicBezTo>
                  <a:cubicBezTo>
                    <a:pt x="75636" y="51428"/>
                    <a:pt x="84363" y="43636"/>
                    <a:pt x="85818" y="32727"/>
                  </a:cubicBezTo>
                  <a:cubicBezTo>
                    <a:pt x="81454" y="32727"/>
                    <a:pt x="114909" y="38961"/>
                    <a:pt x="120000" y="77922"/>
                  </a:cubicBezTo>
                  <a:cubicBezTo>
                    <a:pt x="113454" y="71688"/>
                    <a:pt x="88000" y="49870"/>
                    <a:pt x="83636" y="95064"/>
                  </a:cubicBezTo>
                  <a:cubicBezTo>
                    <a:pt x="76363" y="81038"/>
                    <a:pt x="63272" y="99740"/>
                    <a:pt x="61090" y="120000"/>
                  </a:cubicBezTo>
                  <a:cubicBezTo>
                    <a:pt x="60363" y="104415"/>
                    <a:pt x="50181" y="70129"/>
                    <a:pt x="37090" y="77922"/>
                  </a:cubicBezTo>
                  <a:cubicBezTo>
                    <a:pt x="39272" y="60779"/>
                    <a:pt x="20363" y="14025"/>
                    <a:pt x="0" y="14025"/>
                  </a:cubicBezTo>
                  <a:cubicBezTo>
                    <a:pt x="4363" y="4675"/>
                    <a:pt x="15272" y="0"/>
                    <a:pt x="21090" y="0"/>
                  </a:cubicBezTo>
                  <a:cubicBezTo>
                    <a:pt x="33454" y="0"/>
                    <a:pt x="40727" y="9350"/>
                    <a:pt x="40727" y="93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0"/>
            <p:cNvSpPr/>
            <p:nvPr/>
          </p:nvSpPr>
          <p:spPr>
            <a:xfrm>
              <a:off x="6526085" y="1222613"/>
              <a:ext cx="524700" cy="201300"/>
            </a:xfrm>
            <a:custGeom>
              <a:avLst/>
              <a:gdLst/>
              <a:ahLst/>
              <a:cxnLst/>
              <a:rect l="l" t="t" r="r" b="b"/>
              <a:pathLst>
                <a:path w="120000" h="120000" extrusionOk="0">
                  <a:moveTo>
                    <a:pt x="109317" y="64687"/>
                  </a:moveTo>
                  <a:cubicBezTo>
                    <a:pt x="103976" y="52500"/>
                    <a:pt x="94718" y="31875"/>
                    <a:pt x="94718" y="31875"/>
                  </a:cubicBezTo>
                  <a:cubicBezTo>
                    <a:pt x="85103" y="45937"/>
                    <a:pt x="74777" y="38437"/>
                    <a:pt x="70504" y="24375"/>
                  </a:cubicBezTo>
                  <a:cubicBezTo>
                    <a:pt x="70148" y="24375"/>
                    <a:pt x="70148" y="23437"/>
                    <a:pt x="70148" y="22500"/>
                  </a:cubicBezTo>
                  <a:cubicBezTo>
                    <a:pt x="70860" y="15000"/>
                    <a:pt x="71572" y="3750"/>
                    <a:pt x="71572" y="3750"/>
                  </a:cubicBezTo>
                  <a:cubicBezTo>
                    <a:pt x="71572" y="3750"/>
                    <a:pt x="67655" y="13125"/>
                    <a:pt x="67299" y="14062"/>
                  </a:cubicBezTo>
                  <a:cubicBezTo>
                    <a:pt x="64807" y="13125"/>
                    <a:pt x="64807" y="13125"/>
                    <a:pt x="64807" y="13125"/>
                  </a:cubicBezTo>
                  <a:cubicBezTo>
                    <a:pt x="63026" y="0"/>
                    <a:pt x="63026" y="0"/>
                    <a:pt x="63026" y="0"/>
                  </a:cubicBezTo>
                  <a:cubicBezTo>
                    <a:pt x="63026" y="0"/>
                    <a:pt x="59465" y="19687"/>
                    <a:pt x="59465" y="19687"/>
                  </a:cubicBezTo>
                  <a:cubicBezTo>
                    <a:pt x="53768" y="28125"/>
                    <a:pt x="39881" y="29062"/>
                    <a:pt x="32047" y="10312"/>
                  </a:cubicBezTo>
                  <a:cubicBezTo>
                    <a:pt x="32047" y="10312"/>
                    <a:pt x="9970" y="22500"/>
                    <a:pt x="0" y="56250"/>
                  </a:cubicBezTo>
                  <a:cubicBezTo>
                    <a:pt x="10326" y="47812"/>
                    <a:pt x="21364" y="45937"/>
                    <a:pt x="27062" y="86250"/>
                  </a:cubicBezTo>
                  <a:cubicBezTo>
                    <a:pt x="28486" y="53437"/>
                    <a:pt x="41305" y="57187"/>
                    <a:pt x="47002" y="75000"/>
                  </a:cubicBezTo>
                  <a:cubicBezTo>
                    <a:pt x="48071" y="63750"/>
                    <a:pt x="50563" y="55312"/>
                    <a:pt x="52344" y="52500"/>
                  </a:cubicBezTo>
                  <a:cubicBezTo>
                    <a:pt x="55192" y="47812"/>
                    <a:pt x="58041" y="50625"/>
                    <a:pt x="58041" y="50625"/>
                  </a:cubicBezTo>
                  <a:cubicBezTo>
                    <a:pt x="59821" y="67500"/>
                    <a:pt x="59821" y="67500"/>
                    <a:pt x="59821" y="67500"/>
                  </a:cubicBezTo>
                  <a:cubicBezTo>
                    <a:pt x="65163" y="55312"/>
                    <a:pt x="65163" y="55312"/>
                    <a:pt x="65163" y="55312"/>
                  </a:cubicBezTo>
                  <a:cubicBezTo>
                    <a:pt x="65163" y="55312"/>
                    <a:pt x="76913" y="49687"/>
                    <a:pt x="76201" y="89062"/>
                  </a:cubicBezTo>
                  <a:cubicBezTo>
                    <a:pt x="83323" y="76875"/>
                    <a:pt x="95074" y="83437"/>
                    <a:pt x="96498" y="110625"/>
                  </a:cubicBezTo>
                  <a:cubicBezTo>
                    <a:pt x="101839" y="93750"/>
                    <a:pt x="108249" y="81562"/>
                    <a:pt x="120000" y="120000"/>
                  </a:cubicBezTo>
                  <a:cubicBezTo>
                    <a:pt x="118219" y="96562"/>
                    <a:pt x="114302" y="75937"/>
                    <a:pt x="109317" y="64687"/>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0"/>
            <p:cNvSpPr/>
            <p:nvPr/>
          </p:nvSpPr>
          <p:spPr>
            <a:xfrm>
              <a:off x="7675526" y="2243293"/>
              <a:ext cx="109800" cy="113400"/>
            </a:xfrm>
            <a:custGeom>
              <a:avLst/>
              <a:gdLst/>
              <a:ahLst/>
              <a:cxnLst/>
              <a:rect l="l" t="t" r="r" b="b"/>
              <a:pathLst>
                <a:path w="120000" h="120000" extrusionOk="0">
                  <a:moveTo>
                    <a:pt x="75428" y="53333"/>
                  </a:moveTo>
                  <a:lnTo>
                    <a:pt x="72000" y="0"/>
                  </a:lnTo>
                  <a:lnTo>
                    <a:pt x="44571" y="50000"/>
                  </a:lnTo>
                  <a:lnTo>
                    <a:pt x="0" y="43333"/>
                  </a:lnTo>
                  <a:lnTo>
                    <a:pt x="27428" y="70000"/>
                  </a:lnTo>
                  <a:lnTo>
                    <a:pt x="10285" y="103333"/>
                  </a:lnTo>
                  <a:lnTo>
                    <a:pt x="44571" y="86666"/>
                  </a:lnTo>
                  <a:lnTo>
                    <a:pt x="78857" y="120000"/>
                  </a:lnTo>
                  <a:lnTo>
                    <a:pt x="75428" y="76666"/>
                  </a:lnTo>
                  <a:lnTo>
                    <a:pt x="120000" y="60000"/>
                  </a:lnTo>
                  <a:lnTo>
                    <a:pt x="75428" y="5333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0"/>
            <p:cNvSpPr/>
            <p:nvPr/>
          </p:nvSpPr>
          <p:spPr>
            <a:xfrm>
              <a:off x="7637840" y="1637166"/>
              <a:ext cx="75300" cy="75300"/>
            </a:xfrm>
            <a:custGeom>
              <a:avLst/>
              <a:gdLst/>
              <a:ahLst/>
              <a:cxnLst/>
              <a:rect l="l" t="t" r="r" b="b"/>
              <a:pathLst>
                <a:path w="120000" h="120000" extrusionOk="0">
                  <a:moveTo>
                    <a:pt x="75000" y="55000"/>
                  </a:moveTo>
                  <a:lnTo>
                    <a:pt x="75000" y="0"/>
                  </a:lnTo>
                  <a:lnTo>
                    <a:pt x="45000" y="50000"/>
                  </a:lnTo>
                  <a:lnTo>
                    <a:pt x="0" y="40000"/>
                  </a:lnTo>
                  <a:lnTo>
                    <a:pt x="30000" y="70000"/>
                  </a:lnTo>
                  <a:lnTo>
                    <a:pt x="10000" y="100000"/>
                  </a:lnTo>
                  <a:lnTo>
                    <a:pt x="50000" y="90000"/>
                  </a:lnTo>
                  <a:lnTo>
                    <a:pt x="80000" y="120000"/>
                  </a:lnTo>
                  <a:lnTo>
                    <a:pt x="80000" y="75000"/>
                  </a:lnTo>
                  <a:lnTo>
                    <a:pt x="120000" y="60000"/>
                  </a:lnTo>
                  <a:lnTo>
                    <a:pt x="75000" y="5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0"/>
            <p:cNvSpPr/>
            <p:nvPr/>
          </p:nvSpPr>
          <p:spPr>
            <a:xfrm>
              <a:off x="7452548" y="1731382"/>
              <a:ext cx="163200" cy="179100"/>
            </a:xfrm>
            <a:custGeom>
              <a:avLst/>
              <a:gdLst/>
              <a:ahLst/>
              <a:cxnLst/>
              <a:rect l="l" t="t" r="r" b="b"/>
              <a:pathLst>
                <a:path w="120000" h="120000" extrusionOk="0">
                  <a:moveTo>
                    <a:pt x="76153" y="80000"/>
                  </a:moveTo>
                  <a:lnTo>
                    <a:pt x="120000" y="86315"/>
                  </a:lnTo>
                  <a:lnTo>
                    <a:pt x="94615" y="54736"/>
                  </a:lnTo>
                  <a:lnTo>
                    <a:pt x="115384" y="27368"/>
                  </a:lnTo>
                  <a:lnTo>
                    <a:pt x="80769" y="37894"/>
                  </a:lnTo>
                  <a:lnTo>
                    <a:pt x="50769" y="0"/>
                  </a:lnTo>
                  <a:lnTo>
                    <a:pt x="48461" y="48421"/>
                  </a:lnTo>
                  <a:lnTo>
                    <a:pt x="0" y="63157"/>
                  </a:lnTo>
                  <a:lnTo>
                    <a:pt x="48461" y="73684"/>
                  </a:lnTo>
                  <a:lnTo>
                    <a:pt x="48461" y="119999"/>
                  </a:lnTo>
                  <a:lnTo>
                    <a:pt x="76153" y="8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 name="Google Shape;179;p10"/>
          <p:cNvGrpSpPr/>
          <p:nvPr/>
        </p:nvGrpSpPr>
        <p:grpSpPr>
          <a:xfrm>
            <a:off x="138203" y="184653"/>
            <a:ext cx="936113" cy="2261006"/>
            <a:chOff x="138203" y="852028"/>
            <a:chExt cx="936113" cy="2261006"/>
          </a:xfrm>
        </p:grpSpPr>
        <p:sp>
          <p:nvSpPr>
            <p:cNvPr id="180" name="Google Shape;180;p10"/>
            <p:cNvSpPr/>
            <p:nvPr/>
          </p:nvSpPr>
          <p:spPr>
            <a:xfrm>
              <a:off x="549617" y="2510239"/>
              <a:ext cx="524700" cy="219600"/>
            </a:xfrm>
            <a:custGeom>
              <a:avLst/>
              <a:gdLst/>
              <a:ahLst/>
              <a:cxnLst/>
              <a:rect l="l" t="t" r="r" b="b"/>
              <a:pathLst>
                <a:path w="120000" h="120000" extrusionOk="0">
                  <a:moveTo>
                    <a:pt x="15221" y="2571"/>
                  </a:moveTo>
                  <a:cubicBezTo>
                    <a:pt x="27610" y="0"/>
                    <a:pt x="36460" y="12000"/>
                    <a:pt x="36460" y="12000"/>
                  </a:cubicBezTo>
                  <a:cubicBezTo>
                    <a:pt x="36460" y="12000"/>
                    <a:pt x="36106" y="28285"/>
                    <a:pt x="41061" y="51428"/>
                  </a:cubicBezTo>
                  <a:cubicBezTo>
                    <a:pt x="44955" y="71142"/>
                    <a:pt x="48141" y="73714"/>
                    <a:pt x="49911" y="72857"/>
                  </a:cubicBezTo>
                  <a:cubicBezTo>
                    <a:pt x="49911" y="68571"/>
                    <a:pt x="49911" y="56571"/>
                    <a:pt x="49911" y="56571"/>
                  </a:cubicBezTo>
                  <a:cubicBezTo>
                    <a:pt x="52743" y="61714"/>
                    <a:pt x="52743" y="61714"/>
                    <a:pt x="52743" y="61714"/>
                  </a:cubicBezTo>
                  <a:cubicBezTo>
                    <a:pt x="58053" y="61714"/>
                    <a:pt x="58053" y="61714"/>
                    <a:pt x="58053" y="61714"/>
                  </a:cubicBezTo>
                  <a:cubicBezTo>
                    <a:pt x="60884" y="56571"/>
                    <a:pt x="60884" y="56571"/>
                    <a:pt x="60884" y="56571"/>
                  </a:cubicBezTo>
                  <a:cubicBezTo>
                    <a:pt x="60884" y="56571"/>
                    <a:pt x="60884" y="71142"/>
                    <a:pt x="60884" y="72857"/>
                  </a:cubicBezTo>
                  <a:cubicBezTo>
                    <a:pt x="63716" y="70285"/>
                    <a:pt x="67256" y="66000"/>
                    <a:pt x="70796" y="58285"/>
                  </a:cubicBezTo>
                  <a:cubicBezTo>
                    <a:pt x="76814" y="45428"/>
                    <a:pt x="77168" y="30857"/>
                    <a:pt x="77168" y="30857"/>
                  </a:cubicBezTo>
                  <a:cubicBezTo>
                    <a:pt x="77168" y="30857"/>
                    <a:pt x="93805" y="27428"/>
                    <a:pt x="106548" y="44571"/>
                  </a:cubicBezTo>
                  <a:cubicBezTo>
                    <a:pt x="119292" y="62571"/>
                    <a:pt x="120000" y="73714"/>
                    <a:pt x="120000" y="73714"/>
                  </a:cubicBezTo>
                  <a:cubicBezTo>
                    <a:pt x="120000" y="73714"/>
                    <a:pt x="113274" y="66857"/>
                    <a:pt x="103716" y="71142"/>
                  </a:cubicBezTo>
                  <a:cubicBezTo>
                    <a:pt x="96637" y="73714"/>
                    <a:pt x="95929" y="86571"/>
                    <a:pt x="95929" y="86571"/>
                  </a:cubicBezTo>
                  <a:cubicBezTo>
                    <a:pt x="95929" y="86571"/>
                    <a:pt x="92035" y="78857"/>
                    <a:pt x="84955" y="81428"/>
                  </a:cubicBezTo>
                  <a:cubicBezTo>
                    <a:pt x="78938" y="83142"/>
                    <a:pt x="78584" y="99428"/>
                    <a:pt x="78584" y="99428"/>
                  </a:cubicBezTo>
                  <a:cubicBezTo>
                    <a:pt x="78584" y="99428"/>
                    <a:pt x="73628" y="88285"/>
                    <a:pt x="66902" y="93428"/>
                  </a:cubicBezTo>
                  <a:cubicBezTo>
                    <a:pt x="57699" y="102000"/>
                    <a:pt x="56991" y="120000"/>
                    <a:pt x="56991" y="120000"/>
                  </a:cubicBezTo>
                  <a:cubicBezTo>
                    <a:pt x="56991" y="120000"/>
                    <a:pt x="51327" y="90857"/>
                    <a:pt x="43185" y="84000"/>
                  </a:cubicBezTo>
                  <a:cubicBezTo>
                    <a:pt x="37522" y="79714"/>
                    <a:pt x="35398" y="86571"/>
                    <a:pt x="35398" y="86571"/>
                  </a:cubicBezTo>
                  <a:cubicBezTo>
                    <a:pt x="35398" y="86571"/>
                    <a:pt x="33982" y="67714"/>
                    <a:pt x="29026" y="60000"/>
                  </a:cubicBezTo>
                  <a:cubicBezTo>
                    <a:pt x="23716" y="50571"/>
                    <a:pt x="19469" y="52285"/>
                    <a:pt x="19469" y="52285"/>
                  </a:cubicBezTo>
                  <a:cubicBezTo>
                    <a:pt x="19469" y="52285"/>
                    <a:pt x="23716" y="33428"/>
                    <a:pt x="16283" y="23142"/>
                  </a:cubicBezTo>
                  <a:cubicBezTo>
                    <a:pt x="8849" y="12000"/>
                    <a:pt x="0" y="19714"/>
                    <a:pt x="0" y="19714"/>
                  </a:cubicBezTo>
                  <a:cubicBezTo>
                    <a:pt x="0" y="19714"/>
                    <a:pt x="2831" y="4285"/>
                    <a:pt x="15221" y="257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0"/>
            <p:cNvSpPr/>
            <p:nvPr/>
          </p:nvSpPr>
          <p:spPr>
            <a:xfrm>
              <a:off x="216718" y="1781631"/>
              <a:ext cx="666000" cy="323400"/>
            </a:xfrm>
            <a:custGeom>
              <a:avLst/>
              <a:gdLst/>
              <a:ahLst/>
              <a:cxnLst/>
              <a:rect l="l" t="t" r="r" b="b"/>
              <a:pathLst>
                <a:path w="120000" h="120000" extrusionOk="0">
                  <a:moveTo>
                    <a:pt x="84309" y="43478"/>
                  </a:moveTo>
                  <a:cubicBezTo>
                    <a:pt x="84309" y="43478"/>
                    <a:pt x="83185" y="81739"/>
                    <a:pt x="60421" y="80000"/>
                  </a:cubicBezTo>
                  <a:cubicBezTo>
                    <a:pt x="59859" y="77101"/>
                    <a:pt x="63512" y="67826"/>
                    <a:pt x="64074" y="64927"/>
                  </a:cubicBezTo>
                  <a:cubicBezTo>
                    <a:pt x="61264" y="66666"/>
                    <a:pt x="59297" y="69565"/>
                    <a:pt x="56768" y="67826"/>
                  </a:cubicBezTo>
                  <a:cubicBezTo>
                    <a:pt x="53957" y="65507"/>
                    <a:pt x="54238" y="64347"/>
                    <a:pt x="53114" y="57391"/>
                  </a:cubicBezTo>
                  <a:cubicBezTo>
                    <a:pt x="52271" y="61449"/>
                    <a:pt x="51147" y="68405"/>
                    <a:pt x="49742" y="72463"/>
                  </a:cubicBezTo>
                  <a:cubicBezTo>
                    <a:pt x="41592" y="59710"/>
                    <a:pt x="39344" y="33043"/>
                    <a:pt x="39625" y="23188"/>
                  </a:cubicBezTo>
                  <a:cubicBezTo>
                    <a:pt x="36252" y="12753"/>
                    <a:pt x="11803" y="0"/>
                    <a:pt x="0" y="30144"/>
                  </a:cubicBezTo>
                  <a:cubicBezTo>
                    <a:pt x="7025" y="31304"/>
                    <a:pt x="16580" y="34202"/>
                    <a:pt x="14613" y="53913"/>
                  </a:cubicBezTo>
                  <a:cubicBezTo>
                    <a:pt x="21920" y="51594"/>
                    <a:pt x="31756" y="61449"/>
                    <a:pt x="28665" y="78840"/>
                  </a:cubicBezTo>
                  <a:cubicBezTo>
                    <a:pt x="38220" y="71884"/>
                    <a:pt x="48056" y="100289"/>
                    <a:pt x="45807" y="120000"/>
                  </a:cubicBezTo>
                  <a:cubicBezTo>
                    <a:pt x="49742" y="107246"/>
                    <a:pt x="63512" y="86376"/>
                    <a:pt x="74192" y="105507"/>
                  </a:cubicBezTo>
                  <a:cubicBezTo>
                    <a:pt x="75316" y="88115"/>
                    <a:pt x="86838" y="82898"/>
                    <a:pt x="94426" y="91014"/>
                  </a:cubicBezTo>
                  <a:cubicBezTo>
                    <a:pt x="94707" y="66086"/>
                    <a:pt x="111007" y="77101"/>
                    <a:pt x="120000" y="85217"/>
                  </a:cubicBezTo>
                  <a:cubicBezTo>
                    <a:pt x="117751" y="73043"/>
                    <a:pt x="109039" y="57971"/>
                    <a:pt x="104262" y="53333"/>
                  </a:cubicBezTo>
                  <a:cubicBezTo>
                    <a:pt x="93021" y="41739"/>
                    <a:pt x="84309" y="43478"/>
                    <a:pt x="84309" y="4347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0"/>
            <p:cNvSpPr/>
            <p:nvPr/>
          </p:nvSpPr>
          <p:spPr>
            <a:xfrm>
              <a:off x="138203" y="2268418"/>
              <a:ext cx="392400" cy="179100"/>
            </a:xfrm>
            <a:custGeom>
              <a:avLst/>
              <a:gdLst/>
              <a:ahLst/>
              <a:cxnLst/>
              <a:rect l="l" t="t" r="r" b="b"/>
              <a:pathLst>
                <a:path w="120000" h="120000" extrusionOk="0">
                  <a:moveTo>
                    <a:pt x="8031" y="68421"/>
                  </a:moveTo>
                  <a:cubicBezTo>
                    <a:pt x="12755" y="56842"/>
                    <a:pt x="21259" y="36842"/>
                    <a:pt x="21259" y="36842"/>
                  </a:cubicBezTo>
                  <a:cubicBezTo>
                    <a:pt x="32125" y="46315"/>
                    <a:pt x="42047" y="35789"/>
                    <a:pt x="46299" y="23157"/>
                  </a:cubicBezTo>
                  <a:cubicBezTo>
                    <a:pt x="46299" y="23157"/>
                    <a:pt x="46299" y="22105"/>
                    <a:pt x="46299" y="21052"/>
                  </a:cubicBezTo>
                  <a:cubicBezTo>
                    <a:pt x="45354" y="14736"/>
                    <a:pt x="43937" y="5263"/>
                    <a:pt x="43937" y="5263"/>
                  </a:cubicBezTo>
                  <a:cubicBezTo>
                    <a:pt x="43937" y="5263"/>
                    <a:pt x="48188" y="12631"/>
                    <a:pt x="48661" y="12631"/>
                  </a:cubicBezTo>
                  <a:cubicBezTo>
                    <a:pt x="51023" y="11578"/>
                    <a:pt x="51023" y="11578"/>
                    <a:pt x="51023" y="11578"/>
                  </a:cubicBezTo>
                  <a:cubicBezTo>
                    <a:pt x="52440" y="0"/>
                    <a:pt x="52440" y="0"/>
                    <a:pt x="52440" y="0"/>
                  </a:cubicBezTo>
                  <a:cubicBezTo>
                    <a:pt x="52440" y="0"/>
                    <a:pt x="57165" y="15789"/>
                    <a:pt x="57165" y="15789"/>
                  </a:cubicBezTo>
                  <a:cubicBezTo>
                    <a:pt x="63307" y="21052"/>
                    <a:pt x="77480" y="17894"/>
                    <a:pt x="84566" y="0"/>
                  </a:cubicBezTo>
                  <a:cubicBezTo>
                    <a:pt x="84566" y="0"/>
                    <a:pt x="107716" y="4210"/>
                    <a:pt x="120000" y="30526"/>
                  </a:cubicBezTo>
                  <a:cubicBezTo>
                    <a:pt x="109133" y="26315"/>
                    <a:pt x="97322" y="28421"/>
                    <a:pt x="93543" y="64210"/>
                  </a:cubicBezTo>
                  <a:cubicBezTo>
                    <a:pt x="90236" y="36842"/>
                    <a:pt x="77480" y="43157"/>
                    <a:pt x="72755" y="59999"/>
                  </a:cubicBezTo>
                  <a:cubicBezTo>
                    <a:pt x="70866" y="50526"/>
                    <a:pt x="68031" y="44210"/>
                    <a:pt x="66141" y="42105"/>
                  </a:cubicBezTo>
                  <a:cubicBezTo>
                    <a:pt x="62834" y="38947"/>
                    <a:pt x="60000" y="42105"/>
                    <a:pt x="60000" y="42105"/>
                  </a:cubicBezTo>
                  <a:cubicBezTo>
                    <a:pt x="59055" y="57894"/>
                    <a:pt x="59055" y="57894"/>
                    <a:pt x="59055" y="57894"/>
                  </a:cubicBezTo>
                  <a:cubicBezTo>
                    <a:pt x="52913" y="48421"/>
                    <a:pt x="52913" y="48421"/>
                    <a:pt x="52913" y="48421"/>
                  </a:cubicBezTo>
                  <a:cubicBezTo>
                    <a:pt x="52913" y="48421"/>
                    <a:pt x="40629" y="46315"/>
                    <a:pt x="42992" y="80000"/>
                  </a:cubicBezTo>
                  <a:cubicBezTo>
                    <a:pt x="35433" y="71578"/>
                    <a:pt x="23622" y="81052"/>
                    <a:pt x="23622" y="105263"/>
                  </a:cubicBezTo>
                  <a:cubicBezTo>
                    <a:pt x="17007" y="92631"/>
                    <a:pt x="9921" y="83157"/>
                    <a:pt x="0" y="119999"/>
                  </a:cubicBezTo>
                  <a:cubicBezTo>
                    <a:pt x="472" y="99999"/>
                    <a:pt x="3307" y="80000"/>
                    <a:pt x="8031" y="6842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0"/>
            <p:cNvSpPr/>
            <p:nvPr/>
          </p:nvSpPr>
          <p:spPr>
            <a:xfrm>
              <a:off x="716065" y="852028"/>
              <a:ext cx="100200" cy="100200"/>
            </a:xfrm>
            <a:custGeom>
              <a:avLst/>
              <a:gdLst/>
              <a:ahLst/>
              <a:cxnLst/>
              <a:rect l="l" t="t" r="r" b="b"/>
              <a:pathLst>
                <a:path w="120000" h="120000" extrusionOk="0">
                  <a:moveTo>
                    <a:pt x="52500" y="41250"/>
                  </a:moveTo>
                  <a:lnTo>
                    <a:pt x="0" y="11250"/>
                  </a:lnTo>
                  <a:lnTo>
                    <a:pt x="33750" y="63750"/>
                  </a:lnTo>
                  <a:lnTo>
                    <a:pt x="3750" y="105000"/>
                  </a:lnTo>
                  <a:lnTo>
                    <a:pt x="48750" y="93750"/>
                  </a:lnTo>
                  <a:lnTo>
                    <a:pt x="67500" y="120000"/>
                  </a:lnTo>
                  <a:lnTo>
                    <a:pt x="71250" y="86250"/>
                  </a:lnTo>
                  <a:lnTo>
                    <a:pt x="120000" y="75000"/>
                  </a:lnTo>
                  <a:lnTo>
                    <a:pt x="78750" y="52500"/>
                  </a:lnTo>
                  <a:lnTo>
                    <a:pt x="86250" y="0"/>
                  </a:lnTo>
                  <a:lnTo>
                    <a:pt x="52500" y="4125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0"/>
            <p:cNvSpPr/>
            <p:nvPr/>
          </p:nvSpPr>
          <p:spPr>
            <a:xfrm>
              <a:off x="254405" y="1162943"/>
              <a:ext cx="116400" cy="119400"/>
            </a:xfrm>
            <a:custGeom>
              <a:avLst/>
              <a:gdLst/>
              <a:ahLst/>
              <a:cxnLst/>
              <a:rect l="l" t="t" r="r" b="b"/>
              <a:pathLst>
                <a:path w="120000" h="120000" extrusionOk="0">
                  <a:moveTo>
                    <a:pt x="51891" y="44210"/>
                  </a:moveTo>
                  <a:lnTo>
                    <a:pt x="0" y="60000"/>
                  </a:lnTo>
                  <a:lnTo>
                    <a:pt x="55135" y="75789"/>
                  </a:lnTo>
                  <a:lnTo>
                    <a:pt x="58378" y="120000"/>
                  </a:lnTo>
                  <a:lnTo>
                    <a:pt x="81081" y="82105"/>
                  </a:lnTo>
                  <a:lnTo>
                    <a:pt x="120000" y="94736"/>
                  </a:lnTo>
                  <a:lnTo>
                    <a:pt x="94054" y="63157"/>
                  </a:lnTo>
                  <a:lnTo>
                    <a:pt x="120000" y="22105"/>
                  </a:lnTo>
                  <a:lnTo>
                    <a:pt x="74594" y="34736"/>
                  </a:lnTo>
                  <a:lnTo>
                    <a:pt x="45405" y="0"/>
                  </a:lnTo>
                  <a:lnTo>
                    <a:pt x="51891" y="442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0"/>
            <p:cNvSpPr/>
            <p:nvPr/>
          </p:nvSpPr>
          <p:spPr>
            <a:xfrm>
              <a:off x="530773" y="1282284"/>
              <a:ext cx="210600" cy="204300"/>
            </a:xfrm>
            <a:custGeom>
              <a:avLst/>
              <a:gdLst/>
              <a:ahLst/>
              <a:cxnLst/>
              <a:rect l="l" t="t" r="r" b="b"/>
              <a:pathLst>
                <a:path w="120000" h="120000" extrusionOk="0">
                  <a:moveTo>
                    <a:pt x="34029" y="68307"/>
                  </a:moveTo>
                  <a:lnTo>
                    <a:pt x="14328" y="107076"/>
                  </a:lnTo>
                  <a:lnTo>
                    <a:pt x="51940" y="92307"/>
                  </a:lnTo>
                  <a:lnTo>
                    <a:pt x="75223" y="120000"/>
                  </a:lnTo>
                  <a:lnTo>
                    <a:pt x="73432" y="84923"/>
                  </a:lnTo>
                  <a:lnTo>
                    <a:pt x="120000" y="66461"/>
                  </a:lnTo>
                  <a:lnTo>
                    <a:pt x="71641" y="49846"/>
                  </a:lnTo>
                  <a:lnTo>
                    <a:pt x="69850" y="0"/>
                  </a:lnTo>
                  <a:lnTo>
                    <a:pt x="46567" y="42461"/>
                  </a:lnTo>
                  <a:lnTo>
                    <a:pt x="0" y="27692"/>
                  </a:lnTo>
                  <a:lnTo>
                    <a:pt x="34029" y="68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0"/>
            <p:cNvSpPr/>
            <p:nvPr/>
          </p:nvSpPr>
          <p:spPr>
            <a:xfrm>
              <a:off x="166469" y="2927933"/>
              <a:ext cx="169800" cy="185100"/>
            </a:xfrm>
            <a:custGeom>
              <a:avLst/>
              <a:gdLst/>
              <a:ahLst/>
              <a:cxnLst/>
              <a:rect l="l" t="t" r="r" b="b"/>
              <a:pathLst>
                <a:path w="120000" h="120000" extrusionOk="0">
                  <a:moveTo>
                    <a:pt x="80000" y="79322"/>
                  </a:moveTo>
                  <a:lnTo>
                    <a:pt x="120000" y="87457"/>
                  </a:lnTo>
                  <a:lnTo>
                    <a:pt x="95555" y="54915"/>
                  </a:lnTo>
                  <a:lnTo>
                    <a:pt x="115555" y="28474"/>
                  </a:lnTo>
                  <a:lnTo>
                    <a:pt x="82222" y="38644"/>
                  </a:lnTo>
                  <a:lnTo>
                    <a:pt x="51111" y="0"/>
                  </a:lnTo>
                  <a:lnTo>
                    <a:pt x="51111" y="48813"/>
                  </a:lnTo>
                  <a:lnTo>
                    <a:pt x="0" y="63050"/>
                  </a:lnTo>
                  <a:lnTo>
                    <a:pt x="48888" y="73220"/>
                  </a:lnTo>
                  <a:lnTo>
                    <a:pt x="48888" y="120000"/>
                  </a:lnTo>
                  <a:lnTo>
                    <a:pt x="80000" y="7932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night black">
  <p:cSld name="BLANK_1">
    <p:bg>
      <p:bgPr>
        <a:blipFill>
          <a:blip r:embed="rId2">
            <a:alphaModFix/>
          </a:blip>
          <a:stretch>
            <a:fillRect/>
          </a:stretch>
        </a:blipFill>
        <a:effectLst/>
      </p:bgPr>
    </p:bg>
    <p:spTree>
      <p:nvGrpSpPr>
        <p:cNvPr id="1" name="Shape 187"/>
        <p:cNvGrpSpPr/>
        <p:nvPr/>
      </p:nvGrpSpPr>
      <p:grpSpPr>
        <a:xfrm>
          <a:off x="0" y="0"/>
          <a:ext cx="0" cy="0"/>
          <a:chOff x="0" y="0"/>
          <a:chExt cx="0" cy="0"/>
        </a:xfrm>
      </p:grpSpPr>
      <p:sp>
        <p:nvSpPr>
          <p:cNvPr id="188" name="Google Shape;188;p11"/>
          <p:cNvSpPr/>
          <p:nvPr/>
        </p:nvSpPr>
        <p:spPr>
          <a:xfrm>
            <a:off x="6619308" y="2761483"/>
            <a:ext cx="2524800" cy="2387100"/>
          </a:xfrm>
          <a:custGeom>
            <a:avLst/>
            <a:gdLst/>
            <a:ahLst/>
            <a:cxnLst/>
            <a:rect l="l" t="t" r="r" b="b"/>
            <a:pathLst>
              <a:path w="120000" h="120000" extrusionOk="0">
                <a:moveTo>
                  <a:pt x="17575" y="118355"/>
                </a:moveTo>
                <a:cubicBezTo>
                  <a:pt x="16910" y="118746"/>
                  <a:pt x="16910" y="118746"/>
                  <a:pt x="16910" y="118746"/>
                </a:cubicBezTo>
                <a:cubicBezTo>
                  <a:pt x="0" y="120000"/>
                  <a:pt x="0" y="120000"/>
                  <a:pt x="0" y="120000"/>
                </a:cubicBezTo>
                <a:cubicBezTo>
                  <a:pt x="119999" y="120000"/>
                  <a:pt x="119999" y="120000"/>
                  <a:pt x="119999" y="120000"/>
                </a:cubicBezTo>
                <a:cubicBezTo>
                  <a:pt x="119999" y="103785"/>
                  <a:pt x="119999" y="103785"/>
                  <a:pt x="119999" y="103785"/>
                </a:cubicBezTo>
                <a:cubicBezTo>
                  <a:pt x="107446" y="110208"/>
                  <a:pt x="107446" y="110208"/>
                  <a:pt x="107446" y="110208"/>
                </a:cubicBezTo>
                <a:cubicBezTo>
                  <a:pt x="101095" y="108877"/>
                  <a:pt x="101095" y="108877"/>
                  <a:pt x="101095" y="108877"/>
                </a:cubicBezTo>
                <a:cubicBezTo>
                  <a:pt x="98436" y="103080"/>
                  <a:pt x="98436" y="103080"/>
                  <a:pt x="98436" y="103080"/>
                </a:cubicBezTo>
                <a:cubicBezTo>
                  <a:pt x="98879" y="95091"/>
                  <a:pt x="98879" y="95091"/>
                  <a:pt x="98879" y="95091"/>
                </a:cubicBezTo>
                <a:cubicBezTo>
                  <a:pt x="99175" y="94073"/>
                  <a:pt x="99175" y="94073"/>
                  <a:pt x="99175" y="94073"/>
                </a:cubicBezTo>
                <a:cubicBezTo>
                  <a:pt x="100799" y="92036"/>
                  <a:pt x="100799" y="92036"/>
                  <a:pt x="100799" y="92036"/>
                </a:cubicBezTo>
                <a:cubicBezTo>
                  <a:pt x="103458" y="89921"/>
                  <a:pt x="103458" y="89921"/>
                  <a:pt x="103458" y="89921"/>
                </a:cubicBezTo>
                <a:cubicBezTo>
                  <a:pt x="106855" y="88511"/>
                  <a:pt x="106855" y="88511"/>
                  <a:pt x="106855" y="88511"/>
                </a:cubicBezTo>
                <a:cubicBezTo>
                  <a:pt x="110547" y="87963"/>
                  <a:pt x="110547" y="87963"/>
                  <a:pt x="110547" y="87963"/>
                </a:cubicBezTo>
                <a:cubicBezTo>
                  <a:pt x="114166" y="86945"/>
                  <a:pt x="114166" y="86945"/>
                  <a:pt x="114166" y="86945"/>
                </a:cubicBezTo>
                <a:cubicBezTo>
                  <a:pt x="117415" y="84438"/>
                  <a:pt x="117415" y="84438"/>
                  <a:pt x="117415" y="84438"/>
                </a:cubicBezTo>
                <a:cubicBezTo>
                  <a:pt x="117710" y="80835"/>
                  <a:pt x="117710" y="80835"/>
                  <a:pt x="117710" y="80835"/>
                </a:cubicBezTo>
                <a:cubicBezTo>
                  <a:pt x="114609" y="78563"/>
                  <a:pt x="114609" y="78563"/>
                  <a:pt x="114609" y="78563"/>
                </a:cubicBezTo>
                <a:cubicBezTo>
                  <a:pt x="114830" y="79268"/>
                  <a:pt x="114830" y="79268"/>
                  <a:pt x="114830" y="79268"/>
                </a:cubicBezTo>
                <a:cubicBezTo>
                  <a:pt x="115716" y="79582"/>
                  <a:pt x="115716" y="79582"/>
                  <a:pt x="115716" y="79582"/>
                </a:cubicBezTo>
                <a:cubicBezTo>
                  <a:pt x="117119" y="81070"/>
                  <a:pt x="117119" y="81070"/>
                  <a:pt x="117119" y="81070"/>
                </a:cubicBezTo>
                <a:cubicBezTo>
                  <a:pt x="115938" y="84125"/>
                  <a:pt x="115938" y="84125"/>
                  <a:pt x="115938" y="84125"/>
                </a:cubicBezTo>
                <a:cubicBezTo>
                  <a:pt x="109218" y="86866"/>
                  <a:pt x="109218" y="86866"/>
                  <a:pt x="109218" y="86866"/>
                </a:cubicBezTo>
                <a:cubicBezTo>
                  <a:pt x="105378" y="87415"/>
                  <a:pt x="105378" y="87415"/>
                  <a:pt x="105378" y="87415"/>
                </a:cubicBezTo>
                <a:cubicBezTo>
                  <a:pt x="101981" y="89060"/>
                  <a:pt x="101981" y="89060"/>
                  <a:pt x="101981" y="89060"/>
                </a:cubicBezTo>
                <a:cubicBezTo>
                  <a:pt x="100504" y="90078"/>
                  <a:pt x="100504" y="90078"/>
                  <a:pt x="100504" y="90078"/>
                </a:cubicBezTo>
                <a:cubicBezTo>
                  <a:pt x="103089" y="85535"/>
                  <a:pt x="103089" y="85535"/>
                  <a:pt x="103089" y="85535"/>
                </a:cubicBezTo>
                <a:cubicBezTo>
                  <a:pt x="109070" y="78955"/>
                  <a:pt x="109070" y="78955"/>
                  <a:pt x="109070" y="78955"/>
                </a:cubicBezTo>
                <a:cubicBezTo>
                  <a:pt x="112910" y="77075"/>
                  <a:pt x="112910" y="77075"/>
                  <a:pt x="112910" y="77075"/>
                </a:cubicBezTo>
                <a:cubicBezTo>
                  <a:pt x="116529" y="76370"/>
                  <a:pt x="116529" y="76370"/>
                  <a:pt x="116529" y="76370"/>
                </a:cubicBezTo>
                <a:cubicBezTo>
                  <a:pt x="119999" y="75117"/>
                  <a:pt x="119999" y="75117"/>
                  <a:pt x="119999" y="75117"/>
                </a:cubicBezTo>
                <a:cubicBezTo>
                  <a:pt x="119999" y="71357"/>
                  <a:pt x="119999" y="71357"/>
                  <a:pt x="119999" y="71357"/>
                </a:cubicBezTo>
                <a:cubicBezTo>
                  <a:pt x="119852" y="71436"/>
                  <a:pt x="119852" y="71436"/>
                  <a:pt x="119852" y="71436"/>
                </a:cubicBezTo>
                <a:cubicBezTo>
                  <a:pt x="112763" y="72454"/>
                  <a:pt x="112763" y="72454"/>
                  <a:pt x="112763" y="72454"/>
                </a:cubicBezTo>
                <a:cubicBezTo>
                  <a:pt x="105747" y="75430"/>
                  <a:pt x="105747" y="75430"/>
                  <a:pt x="105747" y="75430"/>
                </a:cubicBezTo>
                <a:cubicBezTo>
                  <a:pt x="107150" y="70652"/>
                  <a:pt x="107150" y="70652"/>
                  <a:pt x="107150" y="70652"/>
                </a:cubicBezTo>
                <a:cubicBezTo>
                  <a:pt x="107815" y="62271"/>
                  <a:pt x="107815" y="62271"/>
                  <a:pt x="107815" y="62271"/>
                </a:cubicBezTo>
                <a:cubicBezTo>
                  <a:pt x="108775" y="57885"/>
                  <a:pt x="108775" y="57885"/>
                  <a:pt x="108775" y="57885"/>
                </a:cubicBezTo>
                <a:cubicBezTo>
                  <a:pt x="118006" y="43550"/>
                  <a:pt x="118006" y="43550"/>
                  <a:pt x="118006" y="43550"/>
                </a:cubicBezTo>
                <a:cubicBezTo>
                  <a:pt x="118670" y="38224"/>
                  <a:pt x="118670" y="38224"/>
                  <a:pt x="118670" y="38224"/>
                </a:cubicBezTo>
                <a:cubicBezTo>
                  <a:pt x="119704" y="34073"/>
                  <a:pt x="119704" y="34073"/>
                  <a:pt x="119704" y="34073"/>
                </a:cubicBezTo>
                <a:cubicBezTo>
                  <a:pt x="119999" y="33759"/>
                  <a:pt x="119999" y="33759"/>
                  <a:pt x="119999" y="33759"/>
                </a:cubicBezTo>
                <a:cubicBezTo>
                  <a:pt x="119999" y="19817"/>
                  <a:pt x="119999" y="19817"/>
                  <a:pt x="119999" y="19817"/>
                </a:cubicBezTo>
                <a:cubicBezTo>
                  <a:pt x="117193" y="15587"/>
                  <a:pt x="117193" y="15587"/>
                  <a:pt x="117193" y="15587"/>
                </a:cubicBezTo>
                <a:cubicBezTo>
                  <a:pt x="112689" y="15822"/>
                  <a:pt x="112689" y="15822"/>
                  <a:pt x="112689" y="15822"/>
                </a:cubicBezTo>
                <a:cubicBezTo>
                  <a:pt x="110473" y="19112"/>
                  <a:pt x="110473" y="19112"/>
                  <a:pt x="110473" y="19112"/>
                </a:cubicBezTo>
                <a:cubicBezTo>
                  <a:pt x="110473" y="22950"/>
                  <a:pt x="110473" y="22950"/>
                  <a:pt x="110473" y="22950"/>
                </a:cubicBezTo>
                <a:cubicBezTo>
                  <a:pt x="111655" y="24830"/>
                  <a:pt x="111655" y="24830"/>
                  <a:pt x="111655" y="24830"/>
                </a:cubicBezTo>
                <a:cubicBezTo>
                  <a:pt x="113427" y="23498"/>
                  <a:pt x="113427" y="23498"/>
                  <a:pt x="113427" y="23498"/>
                </a:cubicBezTo>
                <a:cubicBezTo>
                  <a:pt x="111950" y="23890"/>
                  <a:pt x="111950" y="23890"/>
                  <a:pt x="111950" y="23890"/>
                </a:cubicBezTo>
                <a:cubicBezTo>
                  <a:pt x="111507" y="23420"/>
                  <a:pt x="111507" y="23420"/>
                  <a:pt x="111507" y="23420"/>
                </a:cubicBezTo>
                <a:cubicBezTo>
                  <a:pt x="111286" y="22480"/>
                  <a:pt x="111286" y="22480"/>
                  <a:pt x="111286" y="22480"/>
                </a:cubicBezTo>
                <a:cubicBezTo>
                  <a:pt x="111359" y="20443"/>
                  <a:pt x="111359" y="20443"/>
                  <a:pt x="111359" y="20443"/>
                </a:cubicBezTo>
                <a:cubicBezTo>
                  <a:pt x="113575" y="17154"/>
                  <a:pt x="113575" y="17154"/>
                  <a:pt x="113575" y="17154"/>
                </a:cubicBezTo>
                <a:cubicBezTo>
                  <a:pt x="116972" y="17859"/>
                  <a:pt x="116972" y="17859"/>
                  <a:pt x="116972" y="17859"/>
                </a:cubicBezTo>
                <a:cubicBezTo>
                  <a:pt x="118670" y="24986"/>
                  <a:pt x="118670" y="24986"/>
                  <a:pt x="118670" y="24986"/>
                </a:cubicBezTo>
                <a:cubicBezTo>
                  <a:pt x="117858" y="28668"/>
                  <a:pt x="117858" y="28668"/>
                  <a:pt x="117858" y="28668"/>
                </a:cubicBezTo>
                <a:cubicBezTo>
                  <a:pt x="116676" y="30626"/>
                  <a:pt x="116676" y="30626"/>
                  <a:pt x="116676" y="30626"/>
                </a:cubicBezTo>
                <a:cubicBezTo>
                  <a:pt x="115569" y="32741"/>
                  <a:pt x="115569" y="32741"/>
                  <a:pt x="115569" y="32741"/>
                </a:cubicBezTo>
                <a:cubicBezTo>
                  <a:pt x="114239" y="37597"/>
                  <a:pt x="114239" y="37597"/>
                  <a:pt x="114239" y="37597"/>
                </a:cubicBezTo>
                <a:cubicBezTo>
                  <a:pt x="113649" y="41671"/>
                  <a:pt x="113649" y="41671"/>
                  <a:pt x="113649" y="41671"/>
                </a:cubicBezTo>
                <a:cubicBezTo>
                  <a:pt x="111803" y="45195"/>
                  <a:pt x="111803" y="45195"/>
                  <a:pt x="111803" y="45195"/>
                </a:cubicBezTo>
                <a:cubicBezTo>
                  <a:pt x="108553" y="48407"/>
                  <a:pt x="108553" y="48407"/>
                  <a:pt x="108553" y="48407"/>
                </a:cubicBezTo>
                <a:cubicBezTo>
                  <a:pt x="103827" y="56475"/>
                  <a:pt x="103827" y="56475"/>
                  <a:pt x="103827" y="56475"/>
                </a:cubicBezTo>
                <a:cubicBezTo>
                  <a:pt x="103089" y="58668"/>
                  <a:pt x="103089" y="58668"/>
                  <a:pt x="103089" y="58668"/>
                </a:cubicBezTo>
                <a:cubicBezTo>
                  <a:pt x="101316" y="55691"/>
                  <a:pt x="101316" y="55691"/>
                  <a:pt x="101316" y="55691"/>
                </a:cubicBezTo>
                <a:cubicBezTo>
                  <a:pt x="100356" y="52402"/>
                  <a:pt x="100356" y="52402"/>
                  <a:pt x="100356" y="52402"/>
                </a:cubicBezTo>
                <a:cubicBezTo>
                  <a:pt x="101021" y="45430"/>
                  <a:pt x="101021" y="45430"/>
                  <a:pt x="101021" y="45430"/>
                </a:cubicBezTo>
                <a:cubicBezTo>
                  <a:pt x="103458" y="38224"/>
                  <a:pt x="103458" y="38224"/>
                  <a:pt x="103458" y="38224"/>
                </a:cubicBezTo>
                <a:cubicBezTo>
                  <a:pt x="105083" y="30783"/>
                  <a:pt x="105083" y="30783"/>
                  <a:pt x="105083" y="30783"/>
                </a:cubicBezTo>
                <a:cubicBezTo>
                  <a:pt x="104492" y="16919"/>
                  <a:pt x="104492" y="16919"/>
                  <a:pt x="104492" y="16919"/>
                </a:cubicBezTo>
                <a:cubicBezTo>
                  <a:pt x="104123" y="14177"/>
                  <a:pt x="104123" y="14177"/>
                  <a:pt x="104123" y="14177"/>
                </a:cubicBezTo>
                <a:cubicBezTo>
                  <a:pt x="104935" y="11436"/>
                  <a:pt x="104935" y="11436"/>
                  <a:pt x="104935" y="11436"/>
                </a:cubicBezTo>
                <a:cubicBezTo>
                  <a:pt x="108036" y="6814"/>
                  <a:pt x="108036" y="6814"/>
                  <a:pt x="108036" y="6814"/>
                </a:cubicBezTo>
                <a:cubicBezTo>
                  <a:pt x="110473" y="6187"/>
                  <a:pt x="110473" y="6187"/>
                  <a:pt x="110473" y="6187"/>
                </a:cubicBezTo>
                <a:cubicBezTo>
                  <a:pt x="111803" y="8929"/>
                  <a:pt x="111803" y="8929"/>
                  <a:pt x="111803" y="8929"/>
                </a:cubicBezTo>
                <a:cubicBezTo>
                  <a:pt x="110030" y="10731"/>
                  <a:pt x="110030" y="10731"/>
                  <a:pt x="110030" y="10731"/>
                </a:cubicBezTo>
                <a:cubicBezTo>
                  <a:pt x="108923" y="10966"/>
                  <a:pt x="108923" y="10966"/>
                  <a:pt x="108923" y="10966"/>
                </a:cubicBezTo>
                <a:cubicBezTo>
                  <a:pt x="109883" y="11514"/>
                  <a:pt x="109883" y="11514"/>
                  <a:pt x="109883" y="11514"/>
                </a:cubicBezTo>
                <a:cubicBezTo>
                  <a:pt x="112172" y="10339"/>
                  <a:pt x="112172" y="10339"/>
                  <a:pt x="112172" y="10339"/>
                </a:cubicBezTo>
                <a:cubicBezTo>
                  <a:pt x="113427" y="6657"/>
                  <a:pt x="113427" y="6657"/>
                  <a:pt x="113427" y="6657"/>
                </a:cubicBezTo>
                <a:cubicBezTo>
                  <a:pt x="109292" y="4778"/>
                  <a:pt x="109292" y="4778"/>
                  <a:pt x="109292" y="4778"/>
                </a:cubicBezTo>
                <a:cubicBezTo>
                  <a:pt x="105673" y="7206"/>
                  <a:pt x="105673" y="7206"/>
                  <a:pt x="105673" y="7206"/>
                </a:cubicBezTo>
                <a:cubicBezTo>
                  <a:pt x="103089" y="11592"/>
                  <a:pt x="103089" y="11592"/>
                  <a:pt x="103089" y="11592"/>
                </a:cubicBezTo>
                <a:cubicBezTo>
                  <a:pt x="101907" y="9634"/>
                  <a:pt x="101907" y="9634"/>
                  <a:pt x="101907" y="9634"/>
                </a:cubicBezTo>
                <a:cubicBezTo>
                  <a:pt x="102498" y="12140"/>
                  <a:pt x="102498" y="12140"/>
                  <a:pt x="102498" y="12140"/>
                </a:cubicBezTo>
                <a:cubicBezTo>
                  <a:pt x="101907" y="18093"/>
                  <a:pt x="101907" y="18093"/>
                  <a:pt x="101907" y="18093"/>
                </a:cubicBezTo>
                <a:cubicBezTo>
                  <a:pt x="97329" y="18407"/>
                  <a:pt x="97329" y="18407"/>
                  <a:pt x="97329" y="18407"/>
                </a:cubicBezTo>
                <a:cubicBezTo>
                  <a:pt x="96664" y="22010"/>
                  <a:pt x="96664" y="22010"/>
                  <a:pt x="96664" y="22010"/>
                </a:cubicBezTo>
                <a:cubicBezTo>
                  <a:pt x="99692" y="23185"/>
                  <a:pt x="99692" y="23185"/>
                  <a:pt x="99692" y="23185"/>
                </a:cubicBezTo>
                <a:cubicBezTo>
                  <a:pt x="98510" y="22323"/>
                  <a:pt x="98510" y="22323"/>
                  <a:pt x="98510" y="22323"/>
                </a:cubicBezTo>
                <a:cubicBezTo>
                  <a:pt x="97772" y="21383"/>
                  <a:pt x="97772" y="21383"/>
                  <a:pt x="97772" y="21383"/>
                </a:cubicBezTo>
                <a:cubicBezTo>
                  <a:pt x="98363" y="19190"/>
                  <a:pt x="98363" y="19190"/>
                  <a:pt x="98363" y="19190"/>
                </a:cubicBezTo>
                <a:cubicBezTo>
                  <a:pt x="101095" y="19425"/>
                  <a:pt x="101095" y="19425"/>
                  <a:pt x="101095" y="19425"/>
                </a:cubicBezTo>
                <a:cubicBezTo>
                  <a:pt x="101833" y="20522"/>
                  <a:pt x="101833" y="20522"/>
                  <a:pt x="101833" y="20522"/>
                </a:cubicBezTo>
                <a:cubicBezTo>
                  <a:pt x="101833" y="21148"/>
                  <a:pt x="101833" y="21148"/>
                  <a:pt x="101833" y="21148"/>
                </a:cubicBezTo>
                <a:cubicBezTo>
                  <a:pt x="101686" y="23655"/>
                  <a:pt x="101686" y="23655"/>
                  <a:pt x="101686" y="23655"/>
                </a:cubicBezTo>
                <a:cubicBezTo>
                  <a:pt x="100947" y="28981"/>
                  <a:pt x="100947" y="28981"/>
                  <a:pt x="100947" y="28981"/>
                </a:cubicBezTo>
                <a:cubicBezTo>
                  <a:pt x="90461" y="15587"/>
                  <a:pt x="90461" y="15587"/>
                  <a:pt x="90461" y="15587"/>
                </a:cubicBezTo>
                <a:cubicBezTo>
                  <a:pt x="89058" y="11592"/>
                  <a:pt x="89058" y="11592"/>
                  <a:pt x="89058" y="11592"/>
                </a:cubicBezTo>
                <a:cubicBezTo>
                  <a:pt x="88246" y="6579"/>
                  <a:pt x="88246" y="6579"/>
                  <a:pt x="88246" y="6579"/>
                </a:cubicBezTo>
                <a:cubicBezTo>
                  <a:pt x="89279" y="2349"/>
                  <a:pt x="89279" y="2349"/>
                  <a:pt x="89279" y="2349"/>
                </a:cubicBezTo>
                <a:cubicBezTo>
                  <a:pt x="92381" y="1253"/>
                  <a:pt x="92381" y="1253"/>
                  <a:pt x="92381" y="1253"/>
                </a:cubicBezTo>
                <a:cubicBezTo>
                  <a:pt x="95261" y="2584"/>
                  <a:pt x="95261" y="2584"/>
                  <a:pt x="95261" y="2584"/>
                </a:cubicBezTo>
                <a:cubicBezTo>
                  <a:pt x="95778" y="6501"/>
                  <a:pt x="95778" y="6501"/>
                  <a:pt x="95778" y="6501"/>
                </a:cubicBezTo>
                <a:cubicBezTo>
                  <a:pt x="94523" y="7832"/>
                  <a:pt x="94523" y="7832"/>
                  <a:pt x="94523" y="7832"/>
                </a:cubicBezTo>
                <a:cubicBezTo>
                  <a:pt x="93193" y="8381"/>
                  <a:pt x="93193" y="8381"/>
                  <a:pt x="93193" y="8381"/>
                </a:cubicBezTo>
                <a:cubicBezTo>
                  <a:pt x="93858" y="8459"/>
                  <a:pt x="93858" y="8459"/>
                  <a:pt x="93858" y="8459"/>
                </a:cubicBezTo>
                <a:cubicBezTo>
                  <a:pt x="95704" y="7754"/>
                  <a:pt x="95704" y="7754"/>
                  <a:pt x="95704" y="7754"/>
                </a:cubicBezTo>
                <a:cubicBezTo>
                  <a:pt x="96959" y="4151"/>
                  <a:pt x="96959" y="4151"/>
                  <a:pt x="96959" y="4151"/>
                </a:cubicBezTo>
                <a:cubicBezTo>
                  <a:pt x="94375" y="469"/>
                  <a:pt x="94375" y="469"/>
                  <a:pt x="94375" y="469"/>
                </a:cubicBezTo>
                <a:cubicBezTo>
                  <a:pt x="90461" y="0"/>
                  <a:pt x="90461" y="0"/>
                  <a:pt x="90461" y="0"/>
                </a:cubicBezTo>
                <a:cubicBezTo>
                  <a:pt x="87286" y="2898"/>
                  <a:pt x="87286" y="2898"/>
                  <a:pt x="87286" y="2898"/>
                </a:cubicBezTo>
                <a:cubicBezTo>
                  <a:pt x="86399" y="10809"/>
                  <a:pt x="86399" y="10809"/>
                  <a:pt x="86399" y="10809"/>
                </a:cubicBezTo>
                <a:cubicBezTo>
                  <a:pt x="89279" y="17780"/>
                  <a:pt x="89279" y="17780"/>
                  <a:pt x="89279" y="17780"/>
                </a:cubicBezTo>
                <a:cubicBezTo>
                  <a:pt x="92750" y="22245"/>
                  <a:pt x="92750" y="22245"/>
                  <a:pt x="92750" y="22245"/>
                </a:cubicBezTo>
                <a:cubicBezTo>
                  <a:pt x="94523" y="24281"/>
                  <a:pt x="94523" y="24281"/>
                  <a:pt x="94523" y="24281"/>
                </a:cubicBezTo>
                <a:cubicBezTo>
                  <a:pt x="88984" y="26318"/>
                  <a:pt x="88984" y="26318"/>
                  <a:pt x="88984" y="26318"/>
                </a:cubicBezTo>
                <a:cubicBezTo>
                  <a:pt x="89132" y="30548"/>
                  <a:pt x="89132" y="30548"/>
                  <a:pt x="89132" y="30548"/>
                </a:cubicBezTo>
                <a:cubicBezTo>
                  <a:pt x="91790" y="33681"/>
                  <a:pt x="91790" y="33681"/>
                  <a:pt x="91790" y="33681"/>
                </a:cubicBezTo>
                <a:cubicBezTo>
                  <a:pt x="94449" y="31331"/>
                  <a:pt x="94449" y="31331"/>
                  <a:pt x="94449" y="31331"/>
                </a:cubicBezTo>
                <a:cubicBezTo>
                  <a:pt x="94449" y="28590"/>
                  <a:pt x="94449" y="28590"/>
                  <a:pt x="94449" y="28590"/>
                </a:cubicBezTo>
                <a:cubicBezTo>
                  <a:pt x="93341" y="28198"/>
                  <a:pt x="93341" y="28198"/>
                  <a:pt x="93341" y="28198"/>
                </a:cubicBezTo>
                <a:cubicBezTo>
                  <a:pt x="92529" y="28668"/>
                  <a:pt x="92529" y="28668"/>
                  <a:pt x="92529" y="28668"/>
                </a:cubicBezTo>
                <a:cubicBezTo>
                  <a:pt x="93636" y="28590"/>
                  <a:pt x="93636" y="28590"/>
                  <a:pt x="93636" y="28590"/>
                </a:cubicBezTo>
                <a:cubicBezTo>
                  <a:pt x="94006" y="29530"/>
                  <a:pt x="94006" y="29530"/>
                  <a:pt x="94006" y="29530"/>
                </a:cubicBezTo>
                <a:cubicBezTo>
                  <a:pt x="91938" y="32193"/>
                  <a:pt x="91938" y="32193"/>
                  <a:pt x="91938" y="32193"/>
                </a:cubicBezTo>
                <a:cubicBezTo>
                  <a:pt x="90239" y="30000"/>
                  <a:pt x="90239" y="30000"/>
                  <a:pt x="90239" y="30000"/>
                </a:cubicBezTo>
                <a:cubicBezTo>
                  <a:pt x="90756" y="27101"/>
                  <a:pt x="90756" y="27101"/>
                  <a:pt x="90756" y="27101"/>
                </a:cubicBezTo>
                <a:cubicBezTo>
                  <a:pt x="93046" y="26005"/>
                  <a:pt x="93046" y="26005"/>
                  <a:pt x="93046" y="26005"/>
                </a:cubicBezTo>
                <a:cubicBezTo>
                  <a:pt x="95852" y="26475"/>
                  <a:pt x="95852" y="26475"/>
                  <a:pt x="95852" y="26475"/>
                </a:cubicBezTo>
                <a:cubicBezTo>
                  <a:pt x="97107" y="27336"/>
                  <a:pt x="97107" y="27336"/>
                  <a:pt x="97107" y="27336"/>
                </a:cubicBezTo>
                <a:cubicBezTo>
                  <a:pt x="97772" y="28276"/>
                  <a:pt x="97772" y="28276"/>
                  <a:pt x="97772" y="28276"/>
                </a:cubicBezTo>
                <a:cubicBezTo>
                  <a:pt x="99323" y="34151"/>
                  <a:pt x="99323" y="34151"/>
                  <a:pt x="99323" y="34151"/>
                </a:cubicBezTo>
                <a:cubicBezTo>
                  <a:pt x="98289" y="37127"/>
                  <a:pt x="98289" y="37127"/>
                  <a:pt x="98289" y="37127"/>
                </a:cubicBezTo>
                <a:cubicBezTo>
                  <a:pt x="94079" y="48563"/>
                  <a:pt x="94079" y="48563"/>
                  <a:pt x="94079" y="48563"/>
                </a:cubicBezTo>
                <a:cubicBezTo>
                  <a:pt x="93858" y="50757"/>
                  <a:pt x="93858" y="50757"/>
                  <a:pt x="93858" y="50757"/>
                </a:cubicBezTo>
                <a:cubicBezTo>
                  <a:pt x="90978" y="49112"/>
                  <a:pt x="90978" y="49112"/>
                  <a:pt x="90978" y="49112"/>
                </a:cubicBezTo>
                <a:cubicBezTo>
                  <a:pt x="87803" y="47937"/>
                  <a:pt x="87803" y="47937"/>
                  <a:pt x="87803" y="47937"/>
                </a:cubicBezTo>
                <a:cubicBezTo>
                  <a:pt x="85366" y="46057"/>
                  <a:pt x="85366" y="46057"/>
                  <a:pt x="85366" y="46057"/>
                </a:cubicBezTo>
                <a:cubicBezTo>
                  <a:pt x="85144" y="43002"/>
                  <a:pt x="85144" y="43002"/>
                  <a:pt x="85144" y="43002"/>
                </a:cubicBezTo>
                <a:cubicBezTo>
                  <a:pt x="88319" y="38537"/>
                  <a:pt x="88319" y="38537"/>
                  <a:pt x="88319" y="38537"/>
                </a:cubicBezTo>
                <a:cubicBezTo>
                  <a:pt x="90756" y="40339"/>
                  <a:pt x="90756" y="40339"/>
                  <a:pt x="90756" y="40339"/>
                </a:cubicBezTo>
                <a:cubicBezTo>
                  <a:pt x="91199" y="42924"/>
                  <a:pt x="91199" y="42924"/>
                  <a:pt x="91199" y="42924"/>
                </a:cubicBezTo>
                <a:cubicBezTo>
                  <a:pt x="90461" y="43394"/>
                  <a:pt x="90461" y="43394"/>
                  <a:pt x="90461" y="43394"/>
                </a:cubicBezTo>
                <a:cubicBezTo>
                  <a:pt x="90239" y="42375"/>
                  <a:pt x="90239" y="42375"/>
                  <a:pt x="90239" y="42375"/>
                </a:cubicBezTo>
                <a:cubicBezTo>
                  <a:pt x="90387" y="41592"/>
                  <a:pt x="90387" y="41592"/>
                  <a:pt x="90387" y="41592"/>
                </a:cubicBezTo>
                <a:cubicBezTo>
                  <a:pt x="89796" y="42532"/>
                  <a:pt x="89796" y="42532"/>
                  <a:pt x="89796" y="42532"/>
                </a:cubicBezTo>
                <a:cubicBezTo>
                  <a:pt x="89944" y="43942"/>
                  <a:pt x="89944" y="43942"/>
                  <a:pt x="89944" y="43942"/>
                </a:cubicBezTo>
                <a:cubicBezTo>
                  <a:pt x="90461" y="44255"/>
                  <a:pt x="90461" y="44255"/>
                  <a:pt x="90461" y="44255"/>
                </a:cubicBezTo>
                <a:cubicBezTo>
                  <a:pt x="92307" y="42845"/>
                  <a:pt x="92307" y="42845"/>
                  <a:pt x="92307" y="42845"/>
                </a:cubicBezTo>
                <a:cubicBezTo>
                  <a:pt x="92233" y="39399"/>
                  <a:pt x="92233" y="39399"/>
                  <a:pt x="92233" y="39399"/>
                </a:cubicBezTo>
                <a:cubicBezTo>
                  <a:pt x="86916" y="37049"/>
                  <a:pt x="86916" y="37049"/>
                  <a:pt x="86916" y="37049"/>
                </a:cubicBezTo>
                <a:cubicBezTo>
                  <a:pt x="83298" y="42219"/>
                  <a:pt x="83298" y="42219"/>
                  <a:pt x="83298" y="42219"/>
                </a:cubicBezTo>
                <a:cubicBezTo>
                  <a:pt x="84184" y="48172"/>
                  <a:pt x="84184" y="48172"/>
                  <a:pt x="84184" y="48172"/>
                </a:cubicBezTo>
                <a:cubicBezTo>
                  <a:pt x="89870" y="51462"/>
                  <a:pt x="89870" y="51462"/>
                  <a:pt x="89870" y="51462"/>
                </a:cubicBezTo>
                <a:cubicBezTo>
                  <a:pt x="93489" y="54046"/>
                  <a:pt x="93489" y="54046"/>
                  <a:pt x="93489" y="54046"/>
                </a:cubicBezTo>
                <a:cubicBezTo>
                  <a:pt x="94892" y="57963"/>
                  <a:pt x="94892" y="57963"/>
                  <a:pt x="94892" y="57963"/>
                </a:cubicBezTo>
                <a:cubicBezTo>
                  <a:pt x="99544" y="68616"/>
                  <a:pt x="99544" y="68616"/>
                  <a:pt x="99544" y="68616"/>
                </a:cubicBezTo>
                <a:cubicBezTo>
                  <a:pt x="98510" y="71749"/>
                  <a:pt x="98510" y="71749"/>
                  <a:pt x="98510" y="71749"/>
                </a:cubicBezTo>
                <a:cubicBezTo>
                  <a:pt x="95556" y="77389"/>
                  <a:pt x="95556" y="77389"/>
                  <a:pt x="95556" y="77389"/>
                </a:cubicBezTo>
                <a:cubicBezTo>
                  <a:pt x="90239" y="71122"/>
                  <a:pt x="90239" y="71122"/>
                  <a:pt x="90239" y="71122"/>
                </a:cubicBezTo>
                <a:cubicBezTo>
                  <a:pt x="92307" y="66266"/>
                  <a:pt x="92307" y="66266"/>
                  <a:pt x="92307" y="66266"/>
                </a:cubicBezTo>
                <a:cubicBezTo>
                  <a:pt x="89944" y="61253"/>
                  <a:pt x="89944" y="61253"/>
                  <a:pt x="89944" y="61253"/>
                </a:cubicBezTo>
                <a:cubicBezTo>
                  <a:pt x="86030" y="60548"/>
                  <a:pt x="86030" y="60548"/>
                  <a:pt x="86030" y="60548"/>
                </a:cubicBezTo>
                <a:cubicBezTo>
                  <a:pt x="84627" y="63446"/>
                  <a:pt x="84627" y="63446"/>
                  <a:pt x="84627" y="63446"/>
                </a:cubicBezTo>
                <a:cubicBezTo>
                  <a:pt x="86916" y="65091"/>
                  <a:pt x="86916" y="65091"/>
                  <a:pt x="86916" y="65091"/>
                </a:cubicBezTo>
                <a:cubicBezTo>
                  <a:pt x="87138" y="64699"/>
                  <a:pt x="87138" y="64699"/>
                  <a:pt x="87138" y="64699"/>
                </a:cubicBezTo>
                <a:cubicBezTo>
                  <a:pt x="85809" y="63524"/>
                  <a:pt x="85809" y="63524"/>
                  <a:pt x="85809" y="63524"/>
                </a:cubicBezTo>
                <a:cubicBezTo>
                  <a:pt x="86399" y="62036"/>
                  <a:pt x="86399" y="62036"/>
                  <a:pt x="86399" y="62036"/>
                </a:cubicBezTo>
                <a:cubicBezTo>
                  <a:pt x="89575" y="63681"/>
                  <a:pt x="89575" y="63681"/>
                  <a:pt x="89575" y="63681"/>
                </a:cubicBezTo>
                <a:cubicBezTo>
                  <a:pt x="89944" y="67362"/>
                  <a:pt x="89944" y="67362"/>
                  <a:pt x="89944" y="67362"/>
                </a:cubicBezTo>
                <a:cubicBezTo>
                  <a:pt x="87581" y="69399"/>
                  <a:pt x="87581" y="69399"/>
                  <a:pt x="87581" y="69399"/>
                </a:cubicBezTo>
                <a:cubicBezTo>
                  <a:pt x="85883" y="69086"/>
                  <a:pt x="85883" y="69086"/>
                  <a:pt x="85883" y="69086"/>
                </a:cubicBezTo>
                <a:cubicBezTo>
                  <a:pt x="83446" y="68851"/>
                  <a:pt x="83446" y="68851"/>
                  <a:pt x="83446" y="68851"/>
                </a:cubicBezTo>
                <a:cubicBezTo>
                  <a:pt x="79236" y="69477"/>
                  <a:pt x="79236" y="69477"/>
                  <a:pt x="79236" y="69477"/>
                </a:cubicBezTo>
                <a:cubicBezTo>
                  <a:pt x="75692" y="68694"/>
                  <a:pt x="75692" y="68694"/>
                  <a:pt x="75692" y="68694"/>
                </a:cubicBezTo>
                <a:cubicBezTo>
                  <a:pt x="71113" y="61096"/>
                  <a:pt x="71113" y="61096"/>
                  <a:pt x="71113" y="61096"/>
                </a:cubicBezTo>
                <a:cubicBezTo>
                  <a:pt x="70375" y="58590"/>
                  <a:pt x="70375" y="58590"/>
                  <a:pt x="70375" y="58590"/>
                </a:cubicBezTo>
                <a:cubicBezTo>
                  <a:pt x="70375" y="54438"/>
                  <a:pt x="70375" y="54438"/>
                  <a:pt x="70375" y="54438"/>
                </a:cubicBezTo>
                <a:cubicBezTo>
                  <a:pt x="74215" y="47545"/>
                  <a:pt x="74215" y="47545"/>
                  <a:pt x="74215" y="47545"/>
                </a:cubicBezTo>
                <a:cubicBezTo>
                  <a:pt x="77021" y="44020"/>
                  <a:pt x="77021" y="44020"/>
                  <a:pt x="77021" y="44020"/>
                </a:cubicBezTo>
                <a:cubicBezTo>
                  <a:pt x="79163" y="39712"/>
                  <a:pt x="79163" y="39712"/>
                  <a:pt x="79163" y="39712"/>
                </a:cubicBezTo>
                <a:cubicBezTo>
                  <a:pt x="80270" y="34778"/>
                  <a:pt x="80270" y="34778"/>
                  <a:pt x="80270" y="34778"/>
                </a:cubicBezTo>
                <a:cubicBezTo>
                  <a:pt x="79606" y="30078"/>
                  <a:pt x="79606" y="30078"/>
                  <a:pt x="79606" y="30078"/>
                </a:cubicBezTo>
                <a:cubicBezTo>
                  <a:pt x="76504" y="27180"/>
                  <a:pt x="76504" y="27180"/>
                  <a:pt x="76504" y="27180"/>
                </a:cubicBezTo>
                <a:cubicBezTo>
                  <a:pt x="72886" y="28041"/>
                  <a:pt x="72886" y="28041"/>
                  <a:pt x="72886" y="28041"/>
                </a:cubicBezTo>
                <a:cubicBezTo>
                  <a:pt x="71261" y="33133"/>
                  <a:pt x="71261" y="33133"/>
                  <a:pt x="71261" y="33133"/>
                </a:cubicBezTo>
                <a:cubicBezTo>
                  <a:pt x="76135" y="34308"/>
                  <a:pt x="76135" y="34308"/>
                  <a:pt x="76135" y="34308"/>
                </a:cubicBezTo>
                <a:cubicBezTo>
                  <a:pt x="77243" y="31723"/>
                  <a:pt x="77243" y="31723"/>
                  <a:pt x="77243" y="31723"/>
                </a:cubicBezTo>
                <a:cubicBezTo>
                  <a:pt x="75692" y="30391"/>
                  <a:pt x="75692" y="30391"/>
                  <a:pt x="75692" y="30391"/>
                </a:cubicBezTo>
                <a:cubicBezTo>
                  <a:pt x="74953" y="31174"/>
                  <a:pt x="74953" y="31174"/>
                  <a:pt x="74953" y="31174"/>
                </a:cubicBezTo>
                <a:cubicBezTo>
                  <a:pt x="74658" y="31958"/>
                  <a:pt x="74658" y="31958"/>
                  <a:pt x="74658" y="31958"/>
                </a:cubicBezTo>
                <a:cubicBezTo>
                  <a:pt x="75618" y="30939"/>
                  <a:pt x="75618" y="30939"/>
                  <a:pt x="75618" y="30939"/>
                </a:cubicBezTo>
                <a:cubicBezTo>
                  <a:pt x="76135" y="31801"/>
                  <a:pt x="76135" y="31801"/>
                  <a:pt x="76135" y="31801"/>
                </a:cubicBezTo>
                <a:cubicBezTo>
                  <a:pt x="75249" y="33368"/>
                  <a:pt x="75249" y="33368"/>
                  <a:pt x="75249" y="33368"/>
                </a:cubicBezTo>
                <a:cubicBezTo>
                  <a:pt x="72960" y="32506"/>
                  <a:pt x="72960" y="32506"/>
                  <a:pt x="72960" y="32506"/>
                </a:cubicBezTo>
                <a:cubicBezTo>
                  <a:pt x="73255" y="29843"/>
                  <a:pt x="73255" y="29843"/>
                  <a:pt x="73255" y="29843"/>
                </a:cubicBezTo>
                <a:cubicBezTo>
                  <a:pt x="75618" y="28668"/>
                  <a:pt x="75618" y="28668"/>
                  <a:pt x="75618" y="28668"/>
                </a:cubicBezTo>
                <a:cubicBezTo>
                  <a:pt x="78276" y="31488"/>
                  <a:pt x="78276" y="31488"/>
                  <a:pt x="78276" y="31488"/>
                </a:cubicBezTo>
                <a:cubicBezTo>
                  <a:pt x="78055" y="36422"/>
                  <a:pt x="78055" y="36422"/>
                  <a:pt x="78055" y="36422"/>
                </a:cubicBezTo>
                <a:cubicBezTo>
                  <a:pt x="76209" y="41044"/>
                  <a:pt x="76209" y="41044"/>
                  <a:pt x="76209" y="41044"/>
                </a:cubicBezTo>
                <a:cubicBezTo>
                  <a:pt x="73403" y="44804"/>
                  <a:pt x="73403" y="44804"/>
                  <a:pt x="73403" y="44804"/>
                </a:cubicBezTo>
                <a:cubicBezTo>
                  <a:pt x="70301" y="48485"/>
                  <a:pt x="70301" y="48485"/>
                  <a:pt x="70301" y="48485"/>
                </a:cubicBezTo>
                <a:cubicBezTo>
                  <a:pt x="68160" y="52637"/>
                  <a:pt x="68160" y="52637"/>
                  <a:pt x="68160" y="52637"/>
                </a:cubicBezTo>
                <a:cubicBezTo>
                  <a:pt x="60775" y="43472"/>
                  <a:pt x="60775" y="43472"/>
                  <a:pt x="60775" y="43472"/>
                </a:cubicBezTo>
                <a:cubicBezTo>
                  <a:pt x="55606" y="41279"/>
                  <a:pt x="55606" y="41279"/>
                  <a:pt x="55606" y="41279"/>
                </a:cubicBezTo>
                <a:cubicBezTo>
                  <a:pt x="50806" y="43080"/>
                  <a:pt x="50806" y="43080"/>
                  <a:pt x="50806" y="43080"/>
                </a:cubicBezTo>
                <a:cubicBezTo>
                  <a:pt x="47999" y="50600"/>
                  <a:pt x="47999" y="50600"/>
                  <a:pt x="47999" y="50600"/>
                </a:cubicBezTo>
                <a:cubicBezTo>
                  <a:pt x="53833" y="52558"/>
                  <a:pt x="53833" y="52558"/>
                  <a:pt x="53833" y="52558"/>
                </a:cubicBezTo>
                <a:cubicBezTo>
                  <a:pt x="56935" y="49660"/>
                  <a:pt x="56935" y="49660"/>
                  <a:pt x="56935" y="49660"/>
                </a:cubicBezTo>
                <a:cubicBezTo>
                  <a:pt x="55827" y="45744"/>
                  <a:pt x="55827" y="45744"/>
                  <a:pt x="55827" y="45744"/>
                </a:cubicBezTo>
                <a:cubicBezTo>
                  <a:pt x="52283" y="46057"/>
                  <a:pt x="52283" y="46057"/>
                  <a:pt x="52283" y="46057"/>
                </a:cubicBezTo>
                <a:cubicBezTo>
                  <a:pt x="52209" y="48172"/>
                  <a:pt x="52209" y="48172"/>
                  <a:pt x="52209" y="48172"/>
                </a:cubicBezTo>
                <a:cubicBezTo>
                  <a:pt x="53243" y="48798"/>
                  <a:pt x="53243" y="48798"/>
                  <a:pt x="53243" y="48798"/>
                </a:cubicBezTo>
                <a:cubicBezTo>
                  <a:pt x="54203" y="48955"/>
                  <a:pt x="54203" y="48955"/>
                  <a:pt x="54203" y="48955"/>
                </a:cubicBezTo>
                <a:cubicBezTo>
                  <a:pt x="52947" y="48172"/>
                  <a:pt x="52947" y="48172"/>
                  <a:pt x="52947" y="48172"/>
                </a:cubicBezTo>
                <a:cubicBezTo>
                  <a:pt x="53021" y="46449"/>
                  <a:pt x="53021" y="46449"/>
                  <a:pt x="53021" y="46449"/>
                </a:cubicBezTo>
                <a:cubicBezTo>
                  <a:pt x="56049" y="47859"/>
                  <a:pt x="56049" y="47859"/>
                  <a:pt x="56049" y="47859"/>
                </a:cubicBezTo>
                <a:cubicBezTo>
                  <a:pt x="53759" y="51070"/>
                  <a:pt x="53759" y="51070"/>
                  <a:pt x="53759" y="51070"/>
                </a:cubicBezTo>
                <a:cubicBezTo>
                  <a:pt x="50510" y="49347"/>
                  <a:pt x="50510" y="49347"/>
                  <a:pt x="50510" y="49347"/>
                </a:cubicBezTo>
                <a:cubicBezTo>
                  <a:pt x="51618" y="45039"/>
                  <a:pt x="51618" y="45039"/>
                  <a:pt x="51618" y="45039"/>
                </a:cubicBezTo>
                <a:cubicBezTo>
                  <a:pt x="56196" y="43629"/>
                  <a:pt x="56196" y="43629"/>
                  <a:pt x="56196" y="43629"/>
                </a:cubicBezTo>
                <a:cubicBezTo>
                  <a:pt x="61218" y="46919"/>
                  <a:pt x="61218" y="46919"/>
                  <a:pt x="61218" y="46919"/>
                </a:cubicBezTo>
                <a:cubicBezTo>
                  <a:pt x="67200" y="57415"/>
                  <a:pt x="67200" y="57415"/>
                  <a:pt x="67200" y="57415"/>
                </a:cubicBezTo>
                <a:cubicBezTo>
                  <a:pt x="68086" y="60469"/>
                  <a:pt x="68086" y="60469"/>
                  <a:pt x="68086" y="60469"/>
                </a:cubicBezTo>
                <a:cubicBezTo>
                  <a:pt x="64910" y="60469"/>
                  <a:pt x="64910" y="60469"/>
                  <a:pt x="64910" y="60469"/>
                </a:cubicBezTo>
                <a:cubicBezTo>
                  <a:pt x="61956" y="59765"/>
                  <a:pt x="61956" y="59765"/>
                  <a:pt x="61956" y="59765"/>
                </a:cubicBezTo>
                <a:cubicBezTo>
                  <a:pt x="60849" y="57258"/>
                  <a:pt x="60849" y="57258"/>
                  <a:pt x="60849" y="57258"/>
                </a:cubicBezTo>
                <a:cubicBezTo>
                  <a:pt x="62695" y="55770"/>
                  <a:pt x="62695" y="55770"/>
                  <a:pt x="62695" y="55770"/>
                </a:cubicBezTo>
                <a:cubicBezTo>
                  <a:pt x="63729" y="56553"/>
                  <a:pt x="63729" y="56553"/>
                  <a:pt x="63729" y="56553"/>
                </a:cubicBezTo>
                <a:cubicBezTo>
                  <a:pt x="64172" y="57101"/>
                  <a:pt x="64172" y="57101"/>
                  <a:pt x="64172" y="57101"/>
                </a:cubicBezTo>
                <a:cubicBezTo>
                  <a:pt x="63876" y="56005"/>
                  <a:pt x="63876" y="56005"/>
                  <a:pt x="63876" y="56005"/>
                </a:cubicBezTo>
                <a:cubicBezTo>
                  <a:pt x="62030" y="54595"/>
                  <a:pt x="62030" y="54595"/>
                  <a:pt x="62030" y="54595"/>
                </a:cubicBezTo>
                <a:cubicBezTo>
                  <a:pt x="59667" y="57885"/>
                  <a:pt x="59667" y="57885"/>
                  <a:pt x="59667" y="57885"/>
                </a:cubicBezTo>
                <a:cubicBezTo>
                  <a:pt x="61587" y="61253"/>
                  <a:pt x="61587" y="61253"/>
                  <a:pt x="61587" y="61253"/>
                </a:cubicBezTo>
                <a:cubicBezTo>
                  <a:pt x="64836" y="62114"/>
                  <a:pt x="64836" y="62114"/>
                  <a:pt x="64836" y="62114"/>
                </a:cubicBezTo>
                <a:cubicBezTo>
                  <a:pt x="62769" y="66971"/>
                  <a:pt x="62769" y="66971"/>
                  <a:pt x="62769" y="66971"/>
                </a:cubicBezTo>
                <a:cubicBezTo>
                  <a:pt x="63064" y="68067"/>
                  <a:pt x="63064" y="68067"/>
                  <a:pt x="63064" y="68067"/>
                </a:cubicBezTo>
                <a:cubicBezTo>
                  <a:pt x="63359" y="67049"/>
                  <a:pt x="63359" y="67049"/>
                  <a:pt x="63359" y="67049"/>
                </a:cubicBezTo>
                <a:cubicBezTo>
                  <a:pt x="66018" y="63133"/>
                  <a:pt x="66018" y="63133"/>
                  <a:pt x="66018" y="63133"/>
                </a:cubicBezTo>
                <a:cubicBezTo>
                  <a:pt x="68898" y="63524"/>
                  <a:pt x="68898" y="63524"/>
                  <a:pt x="68898" y="63524"/>
                </a:cubicBezTo>
                <a:cubicBezTo>
                  <a:pt x="70301" y="67049"/>
                  <a:pt x="70301" y="67049"/>
                  <a:pt x="70301" y="67049"/>
                </a:cubicBezTo>
                <a:cubicBezTo>
                  <a:pt x="72443" y="70026"/>
                  <a:pt x="72443" y="70026"/>
                  <a:pt x="72443" y="70026"/>
                </a:cubicBezTo>
                <a:cubicBezTo>
                  <a:pt x="69710" y="72532"/>
                  <a:pt x="69710" y="72532"/>
                  <a:pt x="69710" y="72532"/>
                </a:cubicBezTo>
                <a:cubicBezTo>
                  <a:pt x="69489" y="76840"/>
                  <a:pt x="69489" y="76840"/>
                  <a:pt x="69489" y="76840"/>
                </a:cubicBezTo>
                <a:cubicBezTo>
                  <a:pt x="72369" y="80365"/>
                  <a:pt x="72369" y="80365"/>
                  <a:pt x="72369" y="80365"/>
                </a:cubicBezTo>
                <a:cubicBezTo>
                  <a:pt x="74658" y="78407"/>
                  <a:pt x="74658" y="78407"/>
                  <a:pt x="74658" y="78407"/>
                </a:cubicBezTo>
                <a:cubicBezTo>
                  <a:pt x="75027" y="76527"/>
                  <a:pt x="75027" y="76527"/>
                  <a:pt x="75027" y="76527"/>
                </a:cubicBezTo>
                <a:cubicBezTo>
                  <a:pt x="74732" y="74804"/>
                  <a:pt x="74732" y="74804"/>
                  <a:pt x="74732" y="74804"/>
                </a:cubicBezTo>
                <a:cubicBezTo>
                  <a:pt x="73403" y="74647"/>
                  <a:pt x="73403" y="74647"/>
                  <a:pt x="73403" y="74647"/>
                </a:cubicBezTo>
                <a:cubicBezTo>
                  <a:pt x="72738" y="75744"/>
                  <a:pt x="72738" y="75744"/>
                  <a:pt x="72738" y="75744"/>
                </a:cubicBezTo>
                <a:cubicBezTo>
                  <a:pt x="73846" y="75195"/>
                  <a:pt x="73846" y="75195"/>
                  <a:pt x="73846" y="75195"/>
                </a:cubicBezTo>
                <a:cubicBezTo>
                  <a:pt x="74067" y="75822"/>
                  <a:pt x="74067" y="75822"/>
                  <a:pt x="74067" y="75822"/>
                </a:cubicBezTo>
                <a:cubicBezTo>
                  <a:pt x="73550" y="77624"/>
                  <a:pt x="73550" y="77624"/>
                  <a:pt x="73550" y="77624"/>
                </a:cubicBezTo>
                <a:cubicBezTo>
                  <a:pt x="72516" y="78798"/>
                  <a:pt x="72516" y="78798"/>
                  <a:pt x="72516" y="78798"/>
                </a:cubicBezTo>
                <a:cubicBezTo>
                  <a:pt x="72073" y="78172"/>
                  <a:pt x="72073" y="78172"/>
                  <a:pt x="72073" y="78172"/>
                </a:cubicBezTo>
                <a:cubicBezTo>
                  <a:pt x="71630" y="77075"/>
                  <a:pt x="71630" y="77075"/>
                  <a:pt x="71630" y="77075"/>
                </a:cubicBezTo>
                <a:cubicBezTo>
                  <a:pt x="71261" y="75039"/>
                  <a:pt x="71261" y="75039"/>
                  <a:pt x="71261" y="75039"/>
                </a:cubicBezTo>
                <a:cubicBezTo>
                  <a:pt x="72960" y="72532"/>
                  <a:pt x="72960" y="72532"/>
                  <a:pt x="72960" y="72532"/>
                </a:cubicBezTo>
                <a:cubicBezTo>
                  <a:pt x="74880" y="72062"/>
                  <a:pt x="74880" y="72062"/>
                  <a:pt x="74880" y="72062"/>
                </a:cubicBezTo>
                <a:cubicBezTo>
                  <a:pt x="77021" y="72610"/>
                  <a:pt x="77021" y="72610"/>
                  <a:pt x="77021" y="72610"/>
                </a:cubicBezTo>
                <a:cubicBezTo>
                  <a:pt x="81378" y="72532"/>
                  <a:pt x="81378" y="72532"/>
                  <a:pt x="81378" y="72532"/>
                </a:cubicBezTo>
                <a:cubicBezTo>
                  <a:pt x="84406" y="72297"/>
                  <a:pt x="84406" y="72297"/>
                  <a:pt x="84406" y="72297"/>
                </a:cubicBezTo>
                <a:cubicBezTo>
                  <a:pt x="88024" y="73864"/>
                  <a:pt x="88024" y="73864"/>
                  <a:pt x="88024" y="73864"/>
                </a:cubicBezTo>
                <a:cubicBezTo>
                  <a:pt x="92529" y="79347"/>
                  <a:pt x="92529" y="79347"/>
                  <a:pt x="92529" y="79347"/>
                </a:cubicBezTo>
                <a:cubicBezTo>
                  <a:pt x="93119" y="81697"/>
                  <a:pt x="93119" y="81697"/>
                  <a:pt x="93119" y="81697"/>
                </a:cubicBezTo>
                <a:cubicBezTo>
                  <a:pt x="91421" y="86318"/>
                  <a:pt x="91421" y="86318"/>
                  <a:pt x="91421" y="86318"/>
                </a:cubicBezTo>
                <a:cubicBezTo>
                  <a:pt x="89501" y="95091"/>
                  <a:pt x="89501" y="95091"/>
                  <a:pt x="89501" y="95091"/>
                </a:cubicBezTo>
                <a:cubicBezTo>
                  <a:pt x="88541" y="102062"/>
                  <a:pt x="88541" y="102062"/>
                  <a:pt x="88541" y="102062"/>
                </a:cubicBezTo>
                <a:cubicBezTo>
                  <a:pt x="88541" y="102140"/>
                  <a:pt x="88541" y="102140"/>
                  <a:pt x="88541" y="102140"/>
                </a:cubicBezTo>
                <a:cubicBezTo>
                  <a:pt x="88541" y="101122"/>
                  <a:pt x="88467" y="100339"/>
                  <a:pt x="88246" y="99791"/>
                </a:cubicBezTo>
                <a:cubicBezTo>
                  <a:pt x="87655" y="97754"/>
                  <a:pt x="86104" y="94699"/>
                  <a:pt x="81156" y="95091"/>
                </a:cubicBezTo>
                <a:cubicBezTo>
                  <a:pt x="81009" y="95091"/>
                  <a:pt x="81378" y="92506"/>
                  <a:pt x="81378" y="92506"/>
                </a:cubicBezTo>
                <a:cubicBezTo>
                  <a:pt x="79975" y="93133"/>
                  <a:pt x="79975" y="93133"/>
                  <a:pt x="79975" y="93133"/>
                </a:cubicBezTo>
                <a:cubicBezTo>
                  <a:pt x="79975" y="93133"/>
                  <a:pt x="79384" y="94464"/>
                  <a:pt x="79163" y="95091"/>
                </a:cubicBezTo>
                <a:cubicBezTo>
                  <a:pt x="79015" y="95169"/>
                  <a:pt x="72886" y="93994"/>
                  <a:pt x="71630" y="100574"/>
                </a:cubicBezTo>
                <a:cubicBezTo>
                  <a:pt x="71187" y="103002"/>
                  <a:pt x="71630" y="105117"/>
                  <a:pt x="72960" y="106684"/>
                </a:cubicBezTo>
                <a:cubicBezTo>
                  <a:pt x="73329" y="107154"/>
                  <a:pt x="73772" y="107624"/>
                  <a:pt x="74289" y="107937"/>
                </a:cubicBezTo>
                <a:cubicBezTo>
                  <a:pt x="67643" y="106449"/>
                  <a:pt x="67643" y="106449"/>
                  <a:pt x="67643" y="106449"/>
                </a:cubicBezTo>
                <a:cubicBezTo>
                  <a:pt x="49772" y="115613"/>
                  <a:pt x="49772" y="115613"/>
                  <a:pt x="49772" y="115613"/>
                </a:cubicBezTo>
                <a:cubicBezTo>
                  <a:pt x="42535" y="113107"/>
                  <a:pt x="42535" y="113107"/>
                  <a:pt x="42535" y="113107"/>
                </a:cubicBezTo>
                <a:cubicBezTo>
                  <a:pt x="33969" y="117493"/>
                  <a:pt x="33969" y="117493"/>
                  <a:pt x="33969" y="117493"/>
                </a:cubicBezTo>
                <a:cubicBezTo>
                  <a:pt x="33526" y="117571"/>
                  <a:pt x="33526" y="117571"/>
                  <a:pt x="33526" y="117571"/>
                </a:cubicBezTo>
                <a:cubicBezTo>
                  <a:pt x="31975" y="113968"/>
                  <a:pt x="31975" y="113968"/>
                  <a:pt x="31975" y="113968"/>
                </a:cubicBezTo>
                <a:cubicBezTo>
                  <a:pt x="31753" y="109033"/>
                  <a:pt x="31753" y="109033"/>
                  <a:pt x="31753" y="109033"/>
                </a:cubicBezTo>
                <a:cubicBezTo>
                  <a:pt x="30572" y="107154"/>
                  <a:pt x="30572" y="107154"/>
                  <a:pt x="30572" y="107154"/>
                </a:cubicBezTo>
                <a:cubicBezTo>
                  <a:pt x="33009" y="103472"/>
                  <a:pt x="33009" y="103472"/>
                  <a:pt x="33009" y="103472"/>
                </a:cubicBezTo>
                <a:cubicBezTo>
                  <a:pt x="33156" y="99634"/>
                  <a:pt x="33156" y="99634"/>
                  <a:pt x="33156" y="99634"/>
                </a:cubicBezTo>
                <a:cubicBezTo>
                  <a:pt x="31236" y="96422"/>
                  <a:pt x="31236" y="96422"/>
                  <a:pt x="31236" y="96422"/>
                </a:cubicBezTo>
                <a:cubicBezTo>
                  <a:pt x="29464" y="96344"/>
                  <a:pt x="29464" y="96344"/>
                  <a:pt x="29464" y="96344"/>
                </a:cubicBezTo>
                <a:cubicBezTo>
                  <a:pt x="27913" y="97127"/>
                  <a:pt x="27913" y="97127"/>
                  <a:pt x="27913" y="97127"/>
                </a:cubicBezTo>
                <a:cubicBezTo>
                  <a:pt x="28356" y="99634"/>
                  <a:pt x="28356" y="99634"/>
                  <a:pt x="28356" y="99634"/>
                </a:cubicBezTo>
                <a:cubicBezTo>
                  <a:pt x="30055" y="99556"/>
                  <a:pt x="30055" y="99556"/>
                  <a:pt x="30055" y="99556"/>
                </a:cubicBezTo>
                <a:cubicBezTo>
                  <a:pt x="29981" y="99321"/>
                  <a:pt x="29981" y="99321"/>
                  <a:pt x="29981" y="99321"/>
                </a:cubicBezTo>
                <a:cubicBezTo>
                  <a:pt x="28873" y="98851"/>
                  <a:pt x="28873" y="98851"/>
                  <a:pt x="28873" y="98851"/>
                </a:cubicBezTo>
                <a:cubicBezTo>
                  <a:pt x="28726" y="97676"/>
                  <a:pt x="28726" y="97676"/>
                  <a:pt x="28726" y="97676"/>
                </a:cubicBezTo>
                <a:cubicBezTo>
                  <a:pt x="29538" y="97206"/>
                  <a:pt x="29538" y="97206"/>
                  <a:pt x="29538" y="97206"/>
                </a:cubicBezTo>
                <a:cubicBezTo>
                  <a:pt x="30646" y="97284"/>
                  <a:pt x="30646" y="97284"/>
                  <a:pt x="30646" y="97284"/>
                </a:cubicBezTo>
                <a:cubicBezTo>
                  <a:pt x="32344" y="100026"/>
                  <a:pt x="32344" y="100026"/>
                  <a:pt x="32344" y="100026"/>
                </a:cubicBezTo>
                <a:cubicBezTo>
                  <a:pt x="31975" y="103080"/>
                  <a:pt x="31975" y="103080"/>
                  <a:pt x="31975" y="103080"/>
                </a:cubicBezTo>
                <a:cubicBezTo>
                  <a:pt x="30055" y="105509"/>
                  <a:pt x="30055" y="105509"/>
                  <a:pt x="30055" y="105509"/>
                </a:cubicBezTo>
                <a:cubicBezTo>
                  <a:pt x="28430" y="106057"/>
                  <a:pt x="28430" y="106057"/>
                  <a:pt x="28430" y="106057"/>
                </a:cubicBezTo>
                <a:cubicBezTo>
                  <a:pt x="26363" y="105900"/>
                  <a:pt x="26363" y="105900"/>
                  <a:pt x="26363" y="105900"/>
                </a:cubicBezTo>
                <a:cubicBezTo>
                  <a:pt x="23187" y="106684"/>
                  <a:pt x="23187" y="106684"/>
                  <a:pt x="23187" y="106684"/>
                </a:cubicBezTo>
                <a:cubicBezTo>
                  <a:pt x="20824" y="108485"/>
                  <a:pt x="20824" y="108485"/>
                  <a:pt x="20824" y="108485"/>
                </a:cubicBezTo>
                <a:cubicBezTo>
                  <a:pt x="20381" y="108642"/>
                  <a:pt x="20381" y="108642"/>
                  <a:pt x="20381" y="108642"/>
                </a:cubicBezTo>
                <a:cubicBezTo>
                  <a:pt x="20603" y="106370"/>
                  <a:pt x="20603" y="106370"/>
                  <a:pt x="20603" y="106370"/>
                </a:cubicBezTo>
                <a:cubicBezTo>
                  <a:pt x="20529" y="105979"/>
                  <a:pt x="20529" y="105979"/>
                  <a:pt x="20529" y="105979"/>
                </a:cubicBezTo>
                <a:cubicBezTo>
                  <a:pt x="21046" y="103315"/>
                  <a:pt x="21046" y="103315"/>
                  <a:pt x="21046" y="103315"/>
                </a:cubicBezTo>
                <a:cubicBezTo>
                  <a:pt x="18535" y="105430"/>
                  <a:pt x="18535" y="105430"/>
                  <a:pt x="18535" y="105430"/>
                </a:cubicBezTo>
                <a:cubicBezTo>
                  <a:pt x="16689" y="105509"/>
                  <a:pt x="16689" y="105509"/>
                  <a:pt x="16689" y="105509"/>
                </a:cubicBezTo>
                <a:cubicBezTo>
                  <a:pt x="14030" y="103707"/>
                  <a:pt x="14030" y="103707"/>
                  <a:pt x="14030" y="103707"/>
                </a:cubicBezTo>
                <a:cubicBezTo>
                  <a:pt x="15064" y="106605"/>
                  <a:pt x="15064" y="106605"/>
                  <a:pt x="15064" y="106605"/>
                </a:cubicBezTo>
                <a:cubicBezTo>
                  <a:pt x="14990" y="108407"/>
                  <a:pt x="14990" y="108407"/>
                  <a:pt x="14990" y="108407"/>
                </a:cubicBezTo>
                <a:cubicBezTo>
                  <a:pt x="15507" y="109268"/>
                  <a:pt x="15507" y="109268"/>
                  <a:pt x="15507" y="109268"/>
                </a:cubicBezTo>
                <a:cubicBezTo>
                  <a:pt x="16910" y="110052"/>
                  <a:pt x="16910" y="110052"/>
                  <a:pt x="16910" y="110052"/>
                </a:cubicBezTo>
                <a:cubicBezTo>
                  <a:pt x="18461" y="110052"/>
                  <a:pt x="18461" y="110052"/>
                  <a:pt x="18461" y="110052"/>
                </a:cubicBezTo>
                <a:cubicBezTo>
                  <a:pt x="18683" y="110130"/>
                  <a:pt x="18683" y="110130"/>
                  <a:pt x="18683" y="110130"/>
                </a:cubicBezTo>
                <a:cubicBezTo>
                  <a:pt x="18535" y="113890"/>
                  <a:pt x="18535" y="113890"/>
                  <a:pt x="18535" y="113890"/>
                </a:cubicBezTo>
                <a:lnTo>
                  <a:pt x="17575" y="118355"/>
                </a:lnTo>
                <a:close/>
                <a:moveTo>
                  <a:pt x="83150" y="101514"/>
                </a:moveTo>
                <a:cubicBezTo>
                  <a:pt x="81452" y="103785"/>
                  <a:pt x="81452" y="103785"/>
                  <a:pt x="81452" y="103785"/>
                </a:cubicBezTo>
                <a:cubicBezTo>
                  <a:pt x="79089" y="102767"/>
                  <a:pt x="79089" y="102767"/>
                  <a:pt x="79089" y="102767"/>
                </a:cubicBezTo>
                <a:cubicBezTo>
                  <a:pt x="79384" y="102532"/>
                  <a:pt x="83150" y="101514"/>
                  <a:pt x="83150" y="101514"/>
                </a:cubicBezTo>
                <a:close/>
                <a:moveTo>
                  <a:pt x="78498" y="104177"/>
                </a:moveTo>
                <a:cubicBezTo>
                  <a:pt x="77390" y="103942"/>
                  <a:pt x="77390" y="103942"/>
                  <a:pt x="77390" y="103942"/>
                </a:cubicBezTo>
                <a:cubicBezTo>
                  <a:pt x="78055" y="102924"/>
                  <a:pt x="78055" y="102924"/>
                  <a:pt x="78055" y="102924"/>
                </a:cubicBezTo>
                <a:lnTo>
                  <a:pt x="78498" y="104177"/>
                </a:lnTo>
                <a:close/>
                <a:moveTo>
                  <a:pt x="77612" y="102140"/>
                </a:moveTo>
                <a:cubicBezTo>
                  <a:pt x="75396" y="102454"/>
                  <a:pt x="75396" y="102454"/>
                  <a:pt x="75396" y="102454"/>
                </a:cubicBezTo>
                <a:cubicBezTo>
                  <a:pt x="75396" y="102454"/>
                  <a:pt x="74880" y="100104"/>
                  <a:pt x="74584" y="99556"/>
                </a:cubicBezTo>
                <a:cubicBezTo>
                  <a:pt x="75396" y="100104"/>
                  <a:pt x="77612" y="102140"/>
                  <a:pt x="77612" y="102140"/>
                </a:cubicBezTo>
                <a:close/>
                <a:moveTo>
                  <a:pt x="73476" y="102140"/>
                </a:moveTo>
                <a:cubicBezTo>
                  <a:pt x="74953" y="104569"/>
                  <a:pt x="79015" y="105430"/>
                  <a:pt x="79015" y="105430"/>
                </a:cubicBezTo>
                <a:cubicBezTo>
                  <a:pt x="79753" y="106605"/>
                  <a:pt x="79753" y="106605"/>
                  <a:pt x="79753" y="106605"/>
                </a:cubicBezTo>
                <a:cubicBezTo>
                  <a:pt x="80861" y="105430"/>
                  <a:pt x="80861" y="105430"/>
                  <a:pt x="80861" y="105430"/>
                </a:cubicBezTo>
                <a:cubicBezTo>
                  <a:pt x="82559" y="105195"/>
                  <a:pt x="83298" y="103864"/>
                  <a:pt x="83446" y="103472"/>
                </a:cubicBezTo>
                <a:cubicBezTo>
                  <a:pt x="83446" y="103550"/>
                  <a:pt x="83519" y="104099"/>
                  <a:pt x="83446" y="103550"/>
                </a:cubicBezTo>
                <a:cubicBezTo>
                  <a:pt x="82781" y="109347"/>
                  <a:pt x="77095" y="106997"/>
                  <a:pt x="77095" y="106997"/>
                </a:cubicBezTo>
                <a:cubicBezTo>
                  <a:pt x="76504" y="105352"/>
                  <a:pt x="76504" y="105352"/>
                  <a:pt x="76504" y="105352"/>
                </a:cubicBezTo>
                <a:cubicBezTo>
                  <a:pt x="75249" y="106135"/>
                  <a:pt x="75249" y="106135"/>
                  <a:pt x="75249" y="106135"/>
                </a:cubicBezTo>
                <a:cubicBezTo>
                  <a:pt x="73476" y="104255"/>
                  <a:pt x="73476" y="102140"/>
                  <a:pt x="73476" y="102140"/>
                </a:cubicBezTo>
                <a:close/>
                <a:moveTo>
                  <a:pt x="29390" y="115300"/>
                </a:moveTo>
                <a:cubicBezTo>
                  <a:pt x="29464" y="110913"/>
                  <a:pt x="29464" y="110913"/>
                  <a:pt x="29464" y="110913"/>
                </a:cubicBezTo>
                <a:cubicBezTo>
                  <a:pt x="29981" y="112793"/>
                  <a:pt x="29981" y="112793"/>
                  <a:pt x="29981" y="112793"/>
                </a:cubicBezTo>
                <a:cubicBezTo>
                  <a:pt x="31606" y="115065"/>
                  <a:pt x="31606" y="115065"/>
                  <a:pt x="31606" y="115065"/>
                </a:cubicBezTo>
                <a:cubicBezTo>
                  <a:pt x="32492" y="117336"/>
                  <a:pt x="32492" y="117336"/>
                  <a:pt x="32492" y="117336"/>
                </a:cubicBezTo>
                <a:cubicBezTo>
                  <a:pt x="32344" y="117650"/>
                  <a:pt x="32344" y="117650"/>
                  <a:pt x="32344" y="117650"/>
                </a:cubicBezTo>
                <a:cubicBezTo>
                  <a:pt x="28799" y="117885"/>
                  <a:pt x="28799" y="117885"/>
                  <a:pt x="28799" y="117885"/>
                </a:cubicBezTo>
                <a:lnTo>
                  <a:pt x="29390" y="115300"/>
                </a:lnTo>
                <a:close/>
                <a:moveTo>
                  <a:pt x="21858" y="112793"/>
                </a:moveTo>
                <a:cubicBezTo>
                  <a:pt x="25329" y="110287"/>
                  <a:pt x="25329" y="110287"/>
                  <a:pt x="25329" y="110287"/>
                </a:cubicBezTo>
                <a:cubicBezTo>
                  <a:pt x="26879" y="111227"/>
                  <a:pt x="26879" y="111227"/>
                  <a:pt x="26879" y="111227"/>
                </a:cubicBezTo>
                <a:cubicBezTo>
                  <a:pt x="28283" y="114830"/>
                  <a:pt x="28283" y="114830"/>
                  <a:pt x="28283" y="114830"/>
                </a:cubicBezTo>
                <a:cubicBezTo>
                  <a:pt x="28135" y="117415"/>
                  <a:pt x="28135" y="117415"/>
                  <a:pt x="28135" y="117415"/>
                </a:cubicBezTo>
                <a:cubicBezTo>
                  <a:pt x="27766" y="117963"/>
                  <a:pt x="27766" y="117963"/>
                  <a:pt x="27766" y="117963"/>
                </a:cubicBezTo>
                <a:cubicBezTo>
                  <a:pt x="21636" y="118433"/>
                  <a:pt x="21636" y="118433"/>
                  <a:pt x="21636" y="118433"/>
                </a:cubicBezTo>
                <a:cubicBezTo>
                  <a:pt x="21489" y="113890"/>
                  <a:pt x="21489" y="113890"/>
                  <a:pt x="21489" y="113890"/>
                </a:cubicBezTo>
                <a:lnTo>
                  <a:pt x="21858" y="112793"/>
                </a:lnTo>
                <a:close/>
                <a:moveTo>
                  <a:pt x="19643" y="114830"/>
                </a:moveTo>
                <a:cubicBezTo>
                  <a:pt x="19864" y="113733"/>
                  <a:pt x="19864" y="113733"/>
                  <a:pt x="19864" y="113733"/>
                </a:cubicBezTo>
                <a:cubicBezTo>
                  <a:pt x="20160" y="113812"/>
                  <a:pt x="20160" y="113812"/>
                  <a:pt x="20160" y="113812"/>
                </a:cubicBezTo>
                <a:cubicBezTo>
                  <a:pt x="20381" y="113968"/>
                  <a:pt x="20381" y="113968"/>
                  <a:pt x="20381" y="113968"/>
                </a:cubicBezTo>
                <a:cubicBezTo>
                  <a:pt x="20898" y="118041"/>
                  <a:pt x="20898" y="118041"/>
                  <a:pt x="20898" y="118041"/>
                </a:cubicBezTo>
                <a:cubicBezTo>
                  <a:pt x="20307" y="118511"/>
                  <a:pt x="20307" y="118511"/>
                  <a:pt x="20307" y="118511"/>
                </a:cubicBezTo>
                <a:cubicBezTo>
                  <a:pt x="18240" y="118668"/>
                  <a:pt x="18240" y="118668"/>
                  <a:pt x="18240" y="118668"/>
                </a:cubicBezTo>
                <a:lnTo>
                  <a:pt x="19643" y="11483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1"/>
          <p:cNvSpPr/>
          <p:nvPr/>
        </p:nvSpPr>
        <p:spPr>
          <a:xfrm>
            <a:off x="19" y="3496372"/>
            <a:ext cx="2725800" cy="1651800"/>
          </a:xfrm>
          <a:custGeom>
            <a:avLst/>
            <a:gdLst/>
            <a:ahLst/>
            <a:cxnLst/>
            <a:rect l="l" t="t" r="r" b="b"/>
            <a:pathLst>
              <a:path w="120000" h="120000" extrusionOk="0">
                <a:moveTo>
                  <a:pt x="108102" y="111283"/>
                </a:moveTo>
                <a:cubicBezTo>
                  <a:pt x="105572" y="113433"/>
                  <a:pt x="105572" y="113433"/>
                  <a:pt x="105572" y="113433"/>
                </a:cubicBezTo>
                <a:cubicBezTo>
                  <a:pt x="99076" y="107547"/>
                  <a:pt x="99076" y="107547"/>
                  <a:pt x="99076" y="107547"/>
                </a:cubicBezTo>
                <a:cubicBezTo>
                  <a:pt x="81914" y="109584"/>
                  <a:pt x="81914" y="109584"/>
                  <a:pt x="81914" y="109584"/>
                </a:cubicBezTo>
                <a:cubicBezTo>
                  <a:pt x="78632" y="108339"/>
                  <a:pt x="78632" y="108339"/>
                  <a:pt x="78632" y="108339"/>
                </a:cubicBezTo>
                <a:cubicBezTo>
                  <a:pt x="82188" y="88867"/>
                  <a:pt x="82188" y="88867"/>
                  <a:pt x="82188" y="88867"/>
                </a:cubicBezTo>
                <a:cubicBezTo>
                  <a:pt x="73709" y="91245"/>
                  <a:pt x="73709" y="91245"/>
                  <a:pt x="73709" y="91245"/>
                </a:cubicBezTo>
                <a:cubicBezTo>
                  <a:pt x="73709" y="106528"/>
                  <a:pt x="73709" y="106528"/>
                  <a:pt x="73709" y="106528"/>
                </a:cubicBezTo>
                <a:cubicBezTo>
                  <a:pt x="70564" y="103698"/>
                  <a:pt x="70564" y="103698"/>
                  <a:pt x="70564" y="103698"/>
                </a:cubicBezTo>
                <a:cubicBezTo>
                  <a:pt x="67965" y="105283"/>
                  <a:pt x="67965" y="105283"/>
                  <a:pt x="67965" y="105283"/>
                </a:cubicBezTo>
                <a:cubicBezTo>
                  <a:pt x="66598" y="97584"/>
                  <a:pt x="66598" y="97584"/>
                  <a:pt x="66598" y="97584"/>
                </a:cubicBezTo>
                <a:cubicBezTo>
                  <a:pt x="69128" y="97358"/>
                  <a:pt x="69128" y="97358"/>
                  <a:pt x="69128" y="97358"/>
                </a:cubicBezTo>
                <a:cubicBezTo>
                  <a:pt x="68854" y="96000"/>
                  <a:pt x="68854" y="96000"/>
                  <a:pt x="68854" y="96000"/>
                </a:cubicBezTo>
                <a:cubicBezTo>
                  <a:pt x="66324" y="96226"/>
                  <a:pt x="66324" y="96226"/>
                  <a:pt x="66324" y="96226"/>
                </a:cubicBezTo>
                <a:cubicBezTo>
                  <a:pt x="65777" y="93283"/>
                  <a:pt x="65777" y="93283"/>
                  <a:pt x="65777" y="93283"/>
                </a:cubicBezTo>
                <a:cubicBezTo>
                  <a:pt x="65025" y="93283"/>
                  <a:pt x="65025" y="93283"/>
                  <a:pt x="65025" y="93283"/>
                </a:cubicBezTo>
                <a:cubicBezTo>
                  <a:pt x="65367" y="96339"/>
                  <a:pt x="65367" y="96339"/>
                  <a:pt x="65367" y="96339"/>
                </a:cubicBezTo>
                <a:cubicBezTo>
                  <a:pt x="62837" y="96679"/>
                  <a:pt x="62837" y="96679"/>
                  <a:pt x="62837" y="96679"/>
                </a:cubicBezTo>
                <a:cubicBezTo>
                  <a:pt x="62837" y="98037"/>
                  <a:pt x="62837" y="98037"/>
                  <a:pt x="62837" y="98037"/>
                </a:cubicBezTo>
                <a:cubicBezTo>
                  <a:pt x="65504" y="97698"/>
                  <a:pt x="65504" y="97698"/>
                  <a:pt x="65504" y="97698"/>
                </a:cubicBezTo>
                <a:cubicBezTo>
                  <a:pt x="66461" y="106188"/>
                  <a:pt x="66461" y="106188"/>
                  <a:pt x="66461" y="106188"/>
                </a:cubicBezTo>
                <a:cubicBezTo>
                  <a:pt x="65982" y="106528"/>
                  <a:pt x="65982" y="106528"/>
                  <a:pt x="65982" y="106528"/>
                </a:cubicBezTo>
                <a:cubicBezTo>
                  <a:pt x="60102" y="100528"/>
                  <a:pt x="60102" y="100528"/>
                  <a:pt x="60102" y="100528"/>
                </a:cubicBezTo>
                <a:cubicBezTo>
                  <a:pt x="57641" y="100415"/>
                  <a:pt x="57641" y="100415"/>
                  <a:pt x="57641" y="100415"/>
                </a:cubicBezTo>
                <a:cubicBezTo>
                  <a:pt x="60307" y="84905"/>
                  <a:pt x="60307" y="84905"/>
                  <a:pt x="60307" y="84905"/>
                </a:cubicBezTo>
                <a:cubicBezTo>
                  <a:pt x="65025" y="84000"/>
                  <a:pt x="65025" y="84000"/>
                  <a:pt x="65025" y="84000"/>
                </a:cubicBezTo>
                <a:cubicBezTo>
                  <a:pt x="65025" y="80150"/>
                  <a:pt x="65025" y="80150"/>
                  <a:pt x="65025" y="80150"/>
                </a:cubicBezTo>
                <a:cubicBezTo>
                  <a:pt x="60854" y="81622"/>
                  <a:pt x="60854" y="81622"/>
                  <a:pt x="60854" y="81622"/>
                </a:cubicBezTo>
                <a:cubicBezTo>
                  <a:pt x="61811" y="76301"/>
                  <a:pt x="61811" y="76301"/>
                  <a:pt x="61811" y="76301"/>
                </a:cubicBezTo>
                <a:cubicBezTo>
                  <a:pt x="60239" y="76301"/>
                  <a:pt x="60239" y="76301"/>
                  <a:pt x="60239" y="76301"/>
                </a:cubicBezTo>
                <a:cubicBezTo>
                  <a:pt x="60239" y="76301"/>
                  <a:pt x="59829" y="78792"/>
                  <a:pt x="59282" y="82188"/>
                </a:cubicBezTo>
                <a:cubicBezTo>
                  <a:pt x="54222" y="84000"/>
                  <a:pt x="54222" y="84000"/>
                  <a:pt x="54222" y="84000"/>
                </a:cubicBezTo>
                <a:cubicBezTo>
                  <a:pt x="54222" y="86150"/>
                  <a:pt x="54222" y="86150"/>
                  <a:pt x="54222" y="86150"/>
                </a:cubicBezTo>
                <a:cubicBezTo>
                  <a:pt x="58735" y="85245"/>
                  <a:pt x="58735" y="85245"/>
                  <a:pt x="58735" y="85245"/>
                </a:cubicBezTo>
                <a:cubicBezTo>
                  <a:pt x="57846" y="90339"/>
                  <a:pt x="56820" y="96452"/>
                  <a:pt x="56205" y="100188"/>
                </a:cubicBezTo>
                <a:cubicBezTo>
                  <a:pt x="52649" y="99962"/>
                  <a:pt x="52649" y="99962"/>
                  <a:pt x="52649" y="99962"/>
                </a:cubicBezTo>
                <a:cubicBezTo>
                  <a:pt x="50666" y="76981"/>
                  <a:pt x="50666" y="76981"/>
                  <a:pt x="50666" y="76981"/>
                </a:cubicBezTo>
                <a:cubicBezTo>
                  <a:pt x="47316" y="73924"/>
                  <a:pt x="47316" y="73924"/>
                  <a:pt x="47316" y="73924"/>
                </a:cubicBezTo>
                <a:cubicBezTo>
                  <a:pt x="42324" y="77320"/>
                  <a:pt x="42324" y="77320"/>
                  <a:pt x="42324" y="77320"/>
                </a:cubicBezTo>
                <a:cubicBezTo>
                  <a:pt x="41299" y="83094"/>
                  <a:pt x="41299" y="83094"/>
                  <a:pt x="41299" y="83094"/>
                </a:cubicBezTo>
                <a:cubicBezTo>
                  <a:pt x="44717" y="99283"/>
                  <a:pt x="44717" y="99283"/>
                  <a:pt x="44717" y="99283"/>
                </a:cubicBezTo>
                <a:cubicBezTo>
                  <a:pt x="39794" y="98830"/>
                  <a:pt x="39794" y="98830"/>
                  <a:pt x="39794" y="98830"/>
                </a:cubicBezTo>
                <a:cubicBezTo>
                  <a:pt x="35008" y="88415"/>
                  <a:pt x="35008" y="88415"/>
                  <a:pt x="35008" y="88415"/>
                </a:cubicBezTo>
                <a:cubicBezTo>
                  <a:pt x="20307" y="83094"/>
                  <a:pt x="20307" y="83094"/>
                  <a:pt x="20307" y="83094"/>
                </a:cubicBezTo>
                <a:cubicBezTo>
                  <a:pt x="13675" y="85132"/>
                  <a:pt x="13675" y="85132"/>
                  <a:pt x="13675" y="85132"/>
                </a:cubicBezTo>
                <a:cubicBezTo>
                  <a:pt x="7247" y="83094"/>
                  <a:pt x="7247" y="83094"/>
                  <a:pt x="7247" y="83094"/>
                </a:cubicBezTo>
                <a:cubicBezTo>
                  <a:pt x="5948" y="78452"/>
                  <a:pt x="5948" y="78452"/>
                  <a:pt x="5948" y="78452"/>
                </a:cubicBezTo>
                <a:cubicBezTo>
                  <a:pt x="6290" y="71433"/>
                  <a:pt x="6290" y="71433"/>
                  <a:pt x="6290" y="71433"/>
                </a:cubicBezTo>
                <a:cubicBezTo>
                  <a:pt x="15452" y="63849"/>
                  <a:pt x="15452" y="63849"/>
                  <a:pt x="15452" y="63849"/>
                </a:cubicBezTo>
                <a:cubicBezTo>
                  <a:pt x="15589" y="61018"/>
                  <a:pt x="15589" y="61018"/>
                  <a:pt x="15589" y="61018"/>
                </a:cubicBezTo>
                <a:cubicBezTo>
                  <a:pt x="14632" y="59547"/>
                  <a:pt x="14632" y="59547"/>
                  <a:pt x="14632" y="59547"/>
                </a:cubicBezTo>
                <a:cubicBezTo>
                  <a:pt x="13948" y="60339"/>
                  <a:pt x="13948" y="60339"/>
                  <a:pt x="13948" y="60339"/>
                </a:cubicBezTo>
                <a:cubicBezTo>
                  <a:pt x="14564" y="60339"/>
                  <a:pt x="14564" y="60339"/>
                  <a:pt x="14564" y="60339"/>
                </a:cubicBezTo>
                <a:cubicBezTo>
                  <a:pt x="15316" y="61245"/>
                  <a:pt x="15316" y="61245"/>
                  <a:pt x="15316" y="61245"/>
                </a:cubicBezTo>
                <a:cubicBezTo>
                  <a:pt x="14700" y="63622"/>
                  <a:pt x="14700" y="63622"/>
                  <a:pt x="14700" y="63622"/>
                </a:cubicBezTo>
                <a:cubicBezTo>
                  <a:pt x="6974" y="68377"/>
                  <a:pt x="6974" y="68377"/>
                  <a:pt x="6974" y="68377"/>
                </a:cubicBezTo>
                <a:cubicBezTo>
                  <a:pt x="11282" y="59547"/>
                  <a:pt x="11282" y="59547"/>
                  <a:pt x="11282" y="59547"/>
                </a:cubicBezTo>
                <a:cubicBezTo>
                  <a:pt x="19076" y="55245"/>
                  <a:pt x="19076" y="55245"/>
                  <a:pt x="19076" y="55245"/>
                </a:cubicBezTo>
                <a:cubicBezTo>
                  <a:pt x="22837" y="48000"/>
                  <a:pt x="22837" y="48000"/>
                  <a:pt x="22837" y="48000"/>
                </a:cubicBezTo>
                <a:cubicBezTo>
                  <a:pt x="24410" y="49698"/>
                  <a:pt x="24410" y="49698"/>
                  <a:pt x="24410" y="49698"/>
                </a:cubicBezTo>
                <a:cubicBezTo>
                  <a:pt x="24410" y="52301"/>
                  <a:pt x="24410" y="52301"/>
                  <a:pt x="24410" y="52301"/>
                </a:cubicBezTo>
                <a:cubicBezTo>
                  <a:pt x="23521" y="52641"/>
                  <a:pt x="23521" y="52641"/>
                  <a:pt x="23521" y="52641"/>
                </a:cubicBezTo>
                <a:cubicBezTo>
                  <a:pt x="23316" y="52188"/>
                  <a:pt x="23316" y="52188"/>
                  <a:pt x="23316" y="52188"/>
                </a:cubicBezTo>
                <a:cubicBezTo>
                  <a:pt x="23316" y="51735"/>
                  <a:pt x="23316" y="51735"/>
                  <a:pt x="23316" y="51735"/>
                </a:cubicBezTo>
                <a:cubicBezTo>
                  <a:pt x="23111" y="52528"/>
                  <a:pt x="23111" y="52528"/>
                  <a:pt x="23111" y="52528"/>
                </a:cubicBezTo>
                <a:cubicBezTo>
                  <a:pt x="23521" y="53320"/>
                  <a:pt x="23521" y="53320"/>
                  <a:pt x="23521" y="53320"/>
                </a:cubicBezTo>
                <a:cubicBezTo>
                  <a:pt x="24957" y="52867"/>
                  <a:pt x="24957" y="52867"/>
                  <a:pt x="24957" y="52867"/>
                </a:cubicBezTo>
                <a:cubicBezTo>
                  <a:pt x="24888" y="48792"/>
                  <a:pt x="24888" y="48792"/>
                  <a:pt x="24888" y="48792"/>
                </a:cubicBezTo>
                <a:cubicBezTo>
                  <a:pt x="22837" y="46301"/>
                  <a:pt x="22837" y="46301"/>
                  <a:pt x="22837" y="46301"/>
                </a:cubicBezTo>
                <a:cubicBezTo>
                  <a:pt x="20307" y="48226"/>
                  <a:pt x="20307" y="48226"/>
                  <a:pt x="20307" y="48226"/>
                </a:cubicBezTo>
                <a:cubicBezTo>
                  <a:pt x="20034" y="46981"/>
                  <a:pt x="20034" y="46981"/>
                  <a:pt x="20034" y="46981"/>
                </a:cubicBezTo>
                <a:cubicBezTo>
                  <a:pt x="19213" y="46075"/>
                  <a:pt x="19213" y="46075"/>
                  <a:pt x="19213" y="46075"/>
                </a:cubicBezTo>
                <a:cubicBezTo>
                  <a:pt x="18188" y="46188"/>
                  <a:pt x="18188" y="46188"/>
                  <a:pt x="18188" y="46188"/>
                </a:cubicBezTo>
                <a:cubicBezTo>
                  <a:pt x="17162" y="45735"/>
                  <a:pt x="17162" y="45735"/>
                  <a:pt x="17162" y="45735"/>
                </a:cubicBezTo>
                <a:cubicBezTo>
                  <a:pt x="16957" y="44150"/>
                  <a:pt x="16957" y="44150"/>
                  <a:pt x="16957" y="44150"/>
                </a:cubicBezTo>
                <a:cubicBezTo>
                  <a:pt x="16888" y="42113"/>
                  <a:pt x="16888" y="42113"/>
                  <a:pt x="16888" y="42113"/>
                </a:cubicBezTo>
                <a:cubicBezTo>
                  <a:pt x="17777" y="40867"/>
                  <a:pt x="17777" y="40867"/>
                  <a:pt x="17777" y="40867"/>
                </a:cubicBezTo>
                <a:cubicBezTo>
                  <a:pt x="18461" y="42113"/>
                  <a:pt x="18461" y="42113"/>
                  <a:pt x="18461" y="42113"/>
                </a:cubicBezTo>
                <a:cubicBezTo>
                  <a:pt x="18051" y="42679"/>
                  <a:pt x="18051" y="42679"/>
                  <a:pt x="18051" y="42679"/>
                </a:cubicBezTo>
                <a:cubicBezTo>
                  <a:pt x="18393" y="42679"/>
                  <a:pt x="18393" y="42679"/>
                  <a:pt x="18393" y="42679"/>
                </a:cubicBezTo>
                <a:cubicBezTo>
                  <a:pt x="19008" y="41773"/>
                  <a:pt x="19008" y="41773"/>
                  <a:pt x="19008" y="41773"/>
                </a:cubicBezTo>
                <a:cubicBezTo>
                  <a:pt x="17777" y="39622"/>
                  <a:pt x="17777" y="39622"/>
                  <a:pt x="17777" y="39622"/>
                </a:cubicBezTo>
                <a:cubicBezTo>
                  <a:pt x="16136" y="42226"/>
                  <a:pt x="16136" y="42226"/>
                  <a:pt x="16136" y="42226"/>
                </a:cubicBezTo>
                <a:cubicBezTo>
                  <a:pt x="16136" y="45735"/>
                  <a:pt x="16136" y="45735"/>
                  <a:pt x="16136" y="45735"/>
                </a:cubicBezTo>
                <a:cubicBezTo>
                  <a:pt x="14495" y="50377"/>
                  <a:pt x="14495" y="50377"/>
                  <a:pt x="14495" y="50377"/>
                </a:cubicBezTo>
                <a:cubicBezTo>
                  <a:pt x="15726" y="52415"/>
                  <a:pt x="15726" y="52415"/>
                  <a:pt x="15726" y="52415"/>
                </a:cubicBezTo>
                <a:cubicBezTo>
                  <a:pt x="16820" y="51056"/>
                  <a:pt x="16820" y="51056"/>
                  <a:pt x="16820" y="51056"/>
                </a:cubicBezTo>
                <a:cubicBezTo>
                  <a:pt x="16888" y="50490"/>
                  <a:pt x="16888" y="50490"/>
                  <a:pt x="16888" y="50490"/>
                </a:cubicBezTo>
                <a:cubicBezTo>
                  <a:pt x="15863" y="51396"/>
                  <a:pt x="15863" y="51396"/>
                  <a:pt x="15863" y="51396"/>
                </a:cubicBezTo>
                <a:cubicBezTo>
                  <a:pt x="15316" y="50603"/>
                  <a:pt x="15316" y="50603"/>
                  <a:pt x="15316" y="50603"/>
                </a:cubicBezTo>
                <a:cubicBezTo>
                  <a:pt x="16410" y="47660"/>
                  <a:pt x="16410" y="47660"/>
                  <a:pt x="16410" y="47660"/>
                </a:cubicBezTo>
                <a:cubicBezTo>
                  <a:pt x="18461" y="47886"/>
                  <a:pt x="18461" y="47886"/>
                  <a:pt x="18461" y="47886"/>
                </a:cubicBezTo>
                <a:cubicBezTo>
                  <a:pt x="18666" y="51396"/>
                  <a:pt x="18666" y="51396"/>
                  <a:pt x="18666" y="51396"/>
                </a:cubicBezTo>
                <a:cubicBezTo>
                  <a:pt x="9572" y="56830"/>
                  <a:pt x="9572" y="56830"/>
                  <a:pt x="9572" y="56830"/>
                </a:cubicBezTo>
                <a:cubicBezTo>
                  <a:pt x="15521" y="32716"/>
                  <a:pt x="15521" y="32716"/>
                  <a:pt x="15521" y="32716"/>
                </a:cubicBezTo>
                <a:cubicBezTo>
                  <a:pt x="18529" y="28528"/>
                  <a:pt x="18529" y="28528"/>
                  <a:pt x="18529" y="28528"/>
                </a:cubicBezTo>
                <a:cubicBezTo>
                  <a:pt x="20512" y="28301"/>
                  <a:pt x="20512" y="28301"/>
                  <a:pt x="20512" y="28301"/>
                </a:cubicBezTo>
                <a:cubicBezTo>
                  <a:pt x="22700" y="30679"/>
                  <a:pt x="22700" y="30679"/>
                  <a:pt x="22700" y="30679"/>
                </a:cubicBezTo>
                <a:cubicBezTo>
                  <a:pt x="20991" y="35547"/>
                  <a:pt x="20991" y="35547"/>
                  <a:pt x="20991" y="35547"/>
                </a:cubicBezTo>
                <a:cubicBezTo>
                  <a:pt x="19213" y="35660"/>
                  <a:pt x="19213" y="35660"/>
                  <a:pt x="19213" y="35660"/>
                </a:cubicBezTo>
                <a:cubicBezTo>
                  <a:pt x="18735" y="32716"/>
                  <a:pt x="18735" y="32716"/>
                  <a:pt x="18735" y="32716"/>
                </a:cubicBezTo>
                <a:cubicBezTo>
                  <a:pt x="19897" y="30226"/>
                  <a:pt x="19897" y="30226"/>
                  <a:pt x="19897" y="30226"/>
                </a:cubicBezTo>
                <a:cubicBezTo>
                  <a:pt x="20786" y="30452"/>
                  <a:pt x="20786" y="30452"/>
                  <a:pt x="20786" y="30452"/>
                </a:cubicBezTo>
                <a:cubicBezTo>
                  <a:pt x="21333" y="31358"/>
                  <a:pt x="21333" y="31358"/>
                  <a:pt x="21333" y="31358"/>
                </a:cubicBezTo>
                <a:cubicBezTo>
                  <a:pt x="19623" y="33622"/>
                  <a:pt x="19623" y="33622"/>
                  <a:pt x="19623" y="33622"/>
                </a:cubicBezTo>
                <a:cubicBezTo>
                  <a:pt x="19829" y="33735"/>
                  <a:pt x="19829" y="33735"/>
                  <a:pt x="19829" y="33735"/>
                </a:cubicBezTo>
                <a:cubicBezTo>
                  <a:pt x="21538" y="32716"/>
                  <a:pt x="21538" y="32716"/>
                  <a:pt x="21538" y="32716"/>
                </a:cubicBezTo>
                <a:cubicBezTo>
                  <a:pt x="22017" y="31245"/>
                  <a:pt x="22017" y="31245"/>
                  <a:pt x="22017" y="31245"/>
                </a:cubicBezTo>
                <a:cubicBezTo>
                  <a:pt x="20512" y="28981"/>
                  <a:pt x="20512" y="28981"/>
                  <a:pt x="20512" y="28981"/>
                </a:cubicBezTo>
                <a:cubicBezTo>
                  <a:pt x="18256" y="30226"/>
                  <a:pt x="18256" y="30226"/>
                  <a:pt x="18256" y="30226"/>
                </a:cubicBezTo>
                <a:cubicBezTo>
                  <a:pt x="17504" y="33169"/>
                  <a:pt x="17504" y="33169"/>
                  <a:pt x="17504" y="33169"/>
                </a:cubicBezTo>
                <a:cubicBezTo>
                  <a:pt x="17982" y="36566"/>
                  <a:pt x="17982" y="36566"/>
                  <a:pt x="17982" y="36566"/>
                </a:cubicBezTo>
                <a:cubicBezTo>
                  <a:pt x="21880" y="37471"/>
                  <a:pt x="21880" y="37471"/>
                  <a:pt x="21880" y="37471"/>
                </a:cubicBezTo>
                <a:cubicBezTo>
                  <a:pt x="24273" y="32264"/>
                  <a:pt x="24273" y="32264"/>
                  <a:pt x="24273" y="32264"/>
                </a:cubicBezTo>
                <a:cubicBezTo>
                  <a:pt x="22495" y="26490"/>
                  <a:pt x="22495" y="26490"/>
                  <a:pt x="22495" y="26490"/>
                </a:cubicBezTo>
                <a:cubicBezTo>
                  <a:pt x="18324" y="25245"/>
                  <a:pt x="18324" y="25245"/>
                  <a:pt x="18324" y="25245"/>
                </a:cubicBezTo>
                <a:cubicBezTo>
                  <a:pt x="16273" y="26603"/>
                  <a:pt x="16273" y="26603"/>
                  <a:pt x="16273" y="26603"/>
                </a:cubicBezTo>
                <a:cubicBezTo>
                  <a:pt x="16410" y="24000"/>
                  <a:pt x="16410" y="24000"/>
                  <a:pt x="16410" y="24000"/>
                </a:cubicBezTo>
                <a:cubicBezTo>
                  <a:pt x="17504" y="22188"/>
                  <a:pt x="17504" y="22188"/>
                  <a:pt x="17504" y="22188"/>
                </a:cubicBezTo>
                <a:cubicBezTo>
                  <a:pt x="18324" y="23660"/>
                  <a:pt x="18324" y="23660"/>
                  <a:pt x="18324" y="23660"/>
                </a:cubicBezTo>
                <a:cubicBezTo>
                  <a:pt x="17504" y="24113"/>
                  <a:pt x="17504" y="24113"/>
                  <a:pt x="17504" y="24113"/>
                </a:cubicBezTo>
                <a:cubicBezTo>
                  <a:pt x="18188" y="24339"/>
                  <a:pt x="18188" y="24339"/>
                  <a:pt x="18188" y="24339"/>
                </a:cubicBezTo>
                <a:cubicBezTo>
                  <a:pt x="18735" y="23547"/>
                  <a:pt x="18735" y="23547"/>
                  <a:pt x="18735" y="23547"/>
                </a:cubicBezTo>
                <a:cubicBezTo>
                  <a:pt x="18598" y="22301"/>
                  <a:pt x="18598" y="22301"/>
                  <a:pt x="18598" y="22301"/>
                </a:cubicBezTo>
                <a:cubicBezTo>
                  <a:pt x="17367" y="21283"/>
                  <a:pt x="17367" y="21283"/>
                  <a:pt x="17367" y="21283"/>
                </a:cubicBezTo>
                <a:cubicBezTo>
                  <a:pt x="16068" y="22528"/>
                  <a:pt x="16068" y="22528"/>
                  <a:pt x="16068" y="22528"/>
                </a:cubicBezTo>
                <a:cubicBezTo>
                  <a:pt x="14222" y="18226"/>
                  <a:pt x="14222" y="18226"/>
                  <a:pt x="14222" y="18226"/>
                </a:cubicBezTo>
                <a:cubicBezTo>
                  <a:pt x="11965" y="18452"/>
                  <a:pt x="11965" y="18452"/>
                  <a:pt x="11965" y="18452"/>
                </a:cubicBezTo>
                <a:cubicBezTo>
                  <a:pt x="10871" y="21056"/>
                  <a:pt x="10871" y="21056"/>
                  <a:pt x="10871" y="21056"/>
                </a:cubicBezTo>
                <a:cubicBezTo>
                  <a:pt x="10871" y="24000"/>
                  <a:pt x="10871" y="24000"/>
                  <a:pt x="10871" y="24000"/>
                </a:cubicBezTo>
                <a:cubicBezTo>
                  <a:pt x="11418" y="25584"/>
                  <a:pt x="11418" y="25584"/>
                  <a:pt x="11418" y="25584"/>
                </a:cubicBezTo>
                <a:cubicBezTo>
                  <a:pt x="12376" y="24452"/>
                  <a:pt x="12376" y="24452"/>
                  <a:pt x="12376" y="24452"/>
                </a:cubicBezTo>
                <a:cubicBezTo>
                  <a:pt x="11623" y="24792"/>
                  <a:pt x="11623" y="24792"/>
                  <a:pt x="11623" y="24792"/>
                </a:cubicBezTo>
                <a:cubicBezTo>
                  <a:pt x="11350" y="24452"/>
                  <a:pt x="11350" y="24452"/>
                  <a:pt x="11350" y="24452"/>
                </a:cubicBezTo>
                <a:cubicBezTo>
                  <a:pt x="11282" y="22075"/>
                  <a:pt x="11282" y="22075"/>
                  <a:pt x="11282" y="22075"/>
                </a:cubicBezTo>
                <a:cubicBezTo>
                  <a:pt x="12444" y="19471"/>
                  <a:pt x="12444" y="19471"/>
                  <a:pt x="12444" y="19471"/>
                </a:cubicBezTo>
                <a:cubicBezTo>
                  <a:pt x="14153" y="20037"/>
                  <a:pt x="14153" y="20037"/>
                  <a:pt x="14153" y="20037"/>
                </a:cubicBezTo>
                <a:cubicBezTo>
                  <a:pt x="14974" y="25698"/>
                  <a:pt x="14974" y="25698"/>
                  <a:pt x="14974" y="25698"/>
                </a:cubicBezTo>
                <a:cubicBezTo>
                  <a:pt x="8615" y="44943"/>
                  <a:pt x="8615" y="44943"/>
                  <a:pt x="8615" y="44943"/>
                </a:cubicBezTo>
                <a:cubicBezTo>
                  <a:pt x="6905" y="38716"/>
                  <a:pt x="6905" y="38716"/>
                  <a:pt x="6905" y="38716"/>
                </a:cubicBezTo>
                <a:cubicBezTo>
                  <a:pt x="11829" y="11320"/>
                  <a:pt x="11829" y="11320"/>
                  <a:pt x="11829" y="11320"/>
                </a:cubicBezTo>
                <a:cubicBezTo>
                  <a:pt x="13606" y="8264"/>
                  <a:pt x="13606" y="8264"/>
                  <a:pt x="13606" y="8264"/>
                </a:cubicBezTo>
                <a:cubicBezTo>
                  <a:pt x="14290" y="10528"/>
                  <a:pt x="14290" y="10528"/>
                  <a:pt x="14290" y="10528"/>
                </a:cubicBezTo>
                <a:cubicBezTo>
                  <a:pt x="13401" y="11886"/>
                  <a:pt x="13401" y="11886"/>
                  <a:pt x="13401" y="11886"/>
                </a:cubicBezTo>
                <a:cubicBezTo>
                  <a:pt x="12854" y="12113"/>
                  <a:pt x="12854" y="12113"/>
                  <a:pt x="12854" y="12113"/>
                </a:cubicBezTo>
                <a:cubicBezTo>
                  <a:pt x="13333" y="12566"/>
                  <a:pt x="13333" y="12566"/>
                  <a:pt x="13333" y="12566"/>
                </a:cubicBezTo>
                <a:cubicBezTo>
                  <a:pt x="14495" y="11547"/>
                  <a:pt x="14495" y="11547"/>
                  <a:pt x="14495" y="11547"/>
                </a:cubicBezTo>
                <a:cubicBezTo>
                  <a:pt x="15111" y="8716"/>
                  <a:pt x="15111" y="8716"/>
                  <a:pt x="15111" y="8716"/>
                </a:cubicBezTo>
                <a:cubicBezTo>
                  <a:pt x="13059" y="7245"/>
                  <a:pt x="13059" y="7245"/>
                  <a:pt x="13059" y="7245"/>
                </a:cubicBezTo>
                <a:cubicBezTo>
                  <a:pt x="11213" y="9169"/>
                  <a:pt x="11213" y="9169"/>
                  <a:pt x="11213" y="9169"/>
                </a:cubicBezTo>
                <a:cubicBezTo>
                  <a:pt x="10393" y="12792"/>
                  <a:pt x="10393" y="12792"/>
                  <a:pt x="10393" y="12792"/>
                </a:cubicBezTo>
                <a:cubicBezTo>
                  <a:pt x="9504" y="14264"/>
                  <a:pt x="9504" y="14264"/>
                  <a:pt x="9504" y="14264"/>
                </a:cubicBezTo>
                <a:cubicBezTo>
                  <a:pt x="8683" y="14150"/>
                  <a:pt x="8683" y="14150"/>
                  <a:pt x="8683" y="14150"/>
                </a:cubicBezTo>
                <a:cubicBezTo>
                  <a:pt x="6358" y="14490"/>
                  <a:pt x="6358" y="14490"/>
                  <a:pt x="6358" y="14490"/>
                </a:cubicBezTo>
                <a:cubicBezTo>
                  <a:pt x="6085" y="17207"/>
                  <a:pt x="6085" y="17207"/>
                  <a:pt x="6085" y="17207"/>
                </a:cubicBezTo>
                <a:cubicBezTo>
                  <a:pt x="7589" y="18226"/>
                  <a:pt x="7589" y="18226"/>
                  <a:pt x="7589" y="18226"/>
                </a:cubicBezTo>
                <a:cubicBezTo>
                  <a:pt x="6632" y="16754"/>
                  <a:pt x="6632" y="16754"/>
                  <a:pt x="6632" y="16754"/>
                </a:cubicBezTo>
                <a:cubicBezTo>
                  <a:pt x="6905" y="15056"/>
                  <a:pt x="6905" y="15056"/>
                  <a:pt x="6905" y="15056"/>
                </a:cubicBezTo>
                <a:cubicBezTo>
                  <a:pt x="8273" y="15283"/>
                  <a:pt x="8273" y="15283"/>
                  <a:pt x="8273" y="15283"/>
                </a:cubicBezTo>
                <a:cubicBezTo>
                  <a:pt x="9230" y="16188"/>
                  <a:pt x="9230" y="16188"/>
                  <a:pt x="9230" y="16188"/>
                </a:cubicBezTo>
                <a:cubicBezTo>
                  <a:pt x="8205" y="22754"/>
                  <a:pt x="8205" y="22754"/>
                  <a:pt x="8205" y="22754"/>
                </a:cubicBezTo>
                <a:cubicBezTo>
                  <a:pt x="2256" y="9056"/>
                  <a:pt x="2256" y="9056"/>
                  <a:pt x="2256" y="9056"/>
                </a:cubicBezTo>
                <a:cubicBezTo>
                  <a:pt x="2324" y="1811"/>
                  <a:pt x="2324" y="1811"/>
                  <a:pt x="2324" y="1811"/>
                </a:cubicBezTo>
                <a:cubicBezTo>
                  <a:pt x="3897" y="905"/>
                  <a:pt x="3897" y="905"/>
                  <a:pt x="3897" y="905"/>
                </a:cubicBezTo>
                <a:cubicBezTo>
                  <a:pt x="4923" y="2150"/>
                  <a:pt x="4923" y="2150"/>
                  <a:pt x="4923" y="2150"/>
                </a:cubicBezTo>
                <a:cubicBezTo>
                  <a:pt x="5264" y="4754"/>
                  <a:pt x="5264" y="4754"/>
                  <a:pt x="5264" y="4754"/>
                </a:cubicBezTo>
                <a:cubicBezTo>
                  <a:pt x="4307" y="6566"/>
                  <a:pt x="4307" y="6566"/>
                  <a:pt x="4307" y="6566"/>
                </a:cubicBezTo>
                <a:cubicBezTo>
                  <a:pt x="4649" y="6679"/>
                  <a:pt x="4649" y="6679"/>
                  <a:pt x="4649" y="6679"/>
                </a:cubicBezTo>
                <a:cubicBezTo>
                  <a:pt x="5606" y="6113"/>
                  <a:pt x="5606" y="6113"/>
                  <a:pt x="5606" y="6113"/>
                </a:cubicBezTo>
                <a:cubicBezTo>
                  <a:pt x="6222" y="3283"/>
                  <a:pt x="6222" y="3283"/>
                  <a:pt x="6222" y="3283"/>
                </a:cubicBezTo>
                <a:cubicBezTo>
                  <a:pt x="4923" y="339"/>
                  <a:pt x="4923" y="339"/>
                  <a:pt x="4923" y="339"/>
                </a:cubicBezTo>
                <a:cubicBezTo>
                  <a:pt x="2940" y="0"/>
                  <a:pt x="2940" y="0"/>
                  <a:pt x="2940" y="0"/>
                </a:cubicBezTo>
                <a:cubicBezTo>
                  <a:pt x="1367" y="2264"/>
                  <a:pt x="1367" y="2264"/>
                  <a:pt x="1367" y="2264"/>
                </a:cubicBezTo>
                <a:cubicBezTo>
                  <a:pt x="888" y="8490"/>
                  <a:pt x="888" y="8490"/>
                  <a:pt x="888" y="8490"/>
                </a:cubicBezTo>
                <a:cubicBezTo>
                  <a:pt x="4991" y="19018"/>
                  <a:pt x="4991" y="19018"/>
                  <a:pt x="4991" y="19018"/>
                </a:cubicBezTo>
                <a:cubicBezTo>
                  <a:pt x="2188" y="20716"/>
                  <a:pt x="2188" y="20716"/>
                  <a:pt x="2188" y="20716"/>
                </a:cubicBezTo>
                <a:cubicBezTo>
                  <a:pt x="2256" y="24000"/>
                  <a:pt x="2256" y="24000"/>
                  <a:pt x="2256" y="24000"/>
                </a:cubicBezTo>
                <a:cubicBezTo>
                  <a:pt x="3623" y="26490"/>
                  <a:pt x="3623" y="26490"/>
                  <a:pt x="3623" y="26490"/>
                </a:cubicBezTo>
                <a:cubicBezTo>
                  <a:pt x="4923" y="24566"/>
                  <a:pt x="4923" y="24566"/>
                  <a:pt x="4923" y="24566"/>
                </a:cubicBezTo>
                <a:cubicBezTo>
                  <a:pt x="4991" y="22415"/>
                  <a:pt x="4991" y="22415"/>
                  <a:pt x="4991" y="22415"/>
                </a:cubicBezTo>
                <a:cubicBezTo>
                  <a:pt x="4376" y="22188"/>
                  <a:pt x="4376" y="22188"/>
                  <a:pt x="4376" y="22188"/>
                </a:cubicBezTo>
                <a:cubicBezTo>
                  <a:pt x="3965" y="22528"/>
                  <a:pt x="3965" y="22528"/>
                  <a:pt x="3965" y="22528"/>
                </a:cubicBezTo>
                <a:cubicBezTo>
                  <a:pt x="4581" y="22415"/>
                  <a:pt x="4581" y="22415"/>
                  <a:pt x="4581" y="22415"/>
                </a:cubicBezTo>
                <a:cubicBezTo>
                  <a:pt x="4717" y="23207"/>
                  <a:pt x="4717" y="23207"/>
                  <a:pt x="4717" y="23207"/>
                </a:cubicBezTo>
                <a:cubicBezTo>
                  <a:pt x="3692" y="25245"/>
                  <a:pt x="3692" y="25245"/>
                  <a:pt x="3692" y="25245"/>
                </a:cubicBezTo>
                <a:cubicBezTo>
                  <a:pt x="2871" y="23547"/>
                  <a:pt x="2871" y="23547"/>
                  <a:pt x="2871" y="23547"/>
                </a:cubicBezTo>
                <a:cubicBezTo>
                  <a:pt x="3076" y="21283"/>
                  <a:pt x="3076" y="21283"/>
                  <a:pt x="3076" y="21283"/>
                </a:cubicBezTo>
                <a:cubicBezTo>
                  <a:pt x="4239" y="20377"/>
                  <a:pt x="4239" y="20377"/>
                  <a:pt x="4239" y="20377"/>
                </a:cubicBezTo>
                <a:cubicBezTo>
                  <a:pt x="6290" y="21509"/>
                  <a:pt x="6290" y="21509"/>
                  <a:pt x="6290" y="21509"/>
                </a:cubicBezTo>
                <a:cubicBezTo>
                  <a:pt x="6564" y="26603"/>
                  <a:pt x="6564" y="26603"/>
                  <a:pt x="6564" y="26603"/>
                </a:cubicBezTo>
                <a:cubicBezTo>
                  <a:pt x="3623" y="37471"/>
                  <a:pt x="3623" y="37471"/>
                  <a:pt x="3623" y="37471"/>
                </a:cubicBezTo>
                <a:cubicBezTo>
                  <a:pt x="0" y="34301"/>
                  <a:pt x="0" y="34301"/>
                  <a:pt x="0" y="34301"/>
                </a:cubicBezTo>
                <a:cubicBezTo>
                  <a:pt x="0" y="36679"/>
                  <a:pt x="0" y="36679"/>
                  <a:pt x="0" y="36679"/>
                </a:cubicBezTo>
                <a:cubicBezTo>
                  <a:pt x="3418" y="40075"/>
                  <a:pt x="3418" y="40075"/>
                  <a:pt x="3418" y="40075"/>
                </a:cubicBezTo>
                <a:cubicBezTo>
                  <a:pt x="6495" y="51509"/>
                  <a:pt x="6495" y="51509"/>
                  <a:pt x="6495" y="51509"/>
                </a:cubicBezTo>
                <a:cubicBezTo>
                  <a:pt x="4444" y="58301"/>
                  <a:pt x="4444" y="58301"/>
                  <a:pt x="4444" y="58301"/>
                </a:cubicBezTo>
                <a:cubicBezTo>
                  <a:pt x="1777" y="53433"/>
                  <a:pt x="1777" y="53433"/>
                  <a:pt x="1777" y="53433"/>
                </a:cubicBezTo>
                <a:cubicBezTo>
                  <a:pt x="2803" y="49584"/>
                  <a:pt x="2803" y="49584"/>
                  <a:pt x="2803" y="49584"/>
                </a:cubicBezTo>
                <a:cubicBezTo>
                  <a:pt x="1641" y="45622"/>
                  <a:pt x="1641" y="45622"/>
                  <a:pt x="1641" y="45622"/>
                </a:cubicBezTo>
                <a:cubicBezTo>
                  <a:pt x="0" y="45169"/>
                  <a:pt x="0" y="45169"/>
                  <a:pt x="0" y="45169"/>
                </a:cubicBezTo>
                <a:cubicBezTo>
                  <a:pt x="0" y="46415"/>
                  <a:pt x="0" y="46415"/>
                  <a:pt x="0" y="46415"/>
                </a:cubicBezTo>
                <a:cubicBezTo>
                  <a:pt x="1435" y="47547"/>
                  <a:pt x="1435" y="47547"/>
                  <a:pt x="1435" y="47547"/>
                </a:cubicBezTo>
                <a:cubicBezTo>
                  <a:pt x="1641" y="50490"/>
                  <a:pt x="1641" y="50490"/>
                  <a:pt x="1641" y="50490"/>
                </a:cubicBezTo>
                <a:cubicBezTo>
                  <a:pt x="478" y="52075"/>
                  <a:pt x="478" y="52075"/>
                  <a:pt x="478" y="52075"/>
                </a:cubicBezTo>
                <a:cubicBezTo>
                  <a:pt x="0" y="51962"/>
                  <a:pt x="0" y="51962"/>
                  <a:pt x="0" y="51962"/>
                </a:cubicBezTo>
                <a:cubicBezTo>
                  <a:pt x="0" y="55471"/>
                  <a:pt x="0" y="55471"/>
                  <a:pt x="0" y="55471"/>
                </a:cubicBezTo>
                <a:cubicBezTo>
                  <a:pt x="683" y="55584"/>
                  <a:pt x="683" y="55584"/>
                  <a:pt x="683" y="55584"/>
                </a:cubicBezTo>
                <a:cubicBezTo>
                  <a:pt x="2940" y="59886"/>
                  <a:pt x="2940" y="59886"/>
                  <a:pt x="2940" y="59886"/>
                </a:cubicBezTo>
                <a:cubicBezTo>
                  <a:pt x="3282" y="61698"/>
                  <a:pt x="3282" y="61698"/>
                  <a:pt x="3282" y="61698"/>
                </a:cubicBezTo>
                <a:cubicBezTo>
                  <a:pt x="957" y="77773"/>
                  <a:pt x="957" y="77773"/>
                  <a:pt x="957" y="77773"/>
                </a:cubicBezTo>
                <a:cubicBezTo>
                  <a:pt x="0" y="79132"/>
                  <a:pt x="0" y="79132"/>
                  <a:pt x="0" y="79132"/>
                </a:cubicBezTo>
                <a:cubicBezTo>
                  <a:pt x="0" y="120000"/>
                  <a:pt x="0" y="120000"/>
                  <a:pt x="0" y="120000"/>
                </a:cubicBezTo>
                <a:cubicBezTo>
                  <a:pt x="120000" y="120000"/>
                  <a:pt x="120000" y="120000"/>
                  <a:pt x="120000" y="120000"/>
                </a:cubicBezTo>
                <a:lnTo>
                  <a:pt x="108102" y="1112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0" name="Google Shape;190;p11"/>
          <p:cNvGrpSpPr/>
          <p:nvPr/>
        </p:nvGrpSpPr>
        <p:grpSpPr>
          <a:xfrm>
            <a:off x="7687010" y="184643"/>
            <a:ext cx="1259242" cy="1463837"/>
            <a:chOff x="6526085" y="892856"/>
            <a:chExt cx="1259242" cy="1463837"/>
          </a:xfrm>
        </p:grpSpPr>
        <p:sp>
          <p:nvSpPr>
            <p:cNvPr id="191" name="Google Shape;191;p11"/>
            <p:cNvSpPr/>
            <p:nvPr/>
          </p:nvSpPr>
          <p:spPr>
            <a:xfrm>
              <a:off x="6972043" y="892856"/>
              <a:ext cx="666000" cy="263400"/>
            </a:xfrm>
            <a:custGeom>
              <a:avLst/>
              <a:gdLst/>
              <a:ahLst/>
              <a:cxnLst/>
              <a:rect l="l" t="t" r="r" b="b"/>
              <a:pathLst>
                <a:path w="120000" h="120000" extrusionOk="0">
                  <a:moveTo>
                    <a:pt x="11803" y="36923"/>
                  </a:moveTo>
                  <a:cubicBezTo>
                    <a:pt x="23325" y="24852"/>
                    <a:pt x="32880" y="29822"/>
                    <a:pt x="32880" y="29822"/>
                  </a:cubicBezTo>
                  <a:cubicBezTo>
                    <a:pt x="32880" y="29822"/>
                    <a:pt x="34847" y="46153"/>
                    <a:pt x="42435" y="65325"/>
                  </a:cubicBezTo>
                  <a:cubicBezTo>
                    <a:pt x="48618" y="80946"/>
                    <a:pt x="51990" y="80946"/>
                    <a:pt x="53395" y="79526"/>
                  </a:cubicBezTo>
                  <a:cubicBezTo>
                    <a:pt x="53114" y="75266"/>
                    <a:pt x="51428" y="63195"/>
                    <a:pt x="51428" y="63195"/>
                  </a:cubicBezTo>
                  <a:cubicBezTo>
                    <a:pt x="54800" y="65325"/>
                    <a:pt x="54800" y="65325"/>
                    <a:pt x="54800" y="65325"/>
                  </a:cubicBezTo>
                  <a:cubicBezTo>
                    <a:pt x="59859" y="61775"/>
                    <a:pt x="59859" y="61775"/>
                    <a:pt x="59859" y="61775"/>
                  </a:cubicBezTo>
                  <a:cubicBezTo>
                    <a:pt x="61545" y="53964"/>
                    <a:pt x="61545" y="53964"/>
                    <a:pt x="61545" y="53964"/>
                  </a:cubicBezTo>
                  <a:cubicBezTo>
                    <a:pt x="61545" y="53964"/>
                    <a:pt x="63512" y="68875"/>
                    <a:pt x="64074" y="71005"/>
                  </a:cubicBezTo>
                  <a:cubicBezTo>
                    <a:pt x="66323" y="66035"/>
                    <a:pt x="69133" y="58224"/>
                    <a:pt x="71381" y="48284"/>
                  </a:cubicBezTo>
                  <a:cubicBezTo>
                    <a:pt x="75597" y="31242"/>
                    <a:pt x="73911" y="16331"/>
                    <a:pt x="73911" y="16331"/>
                  </a:cubicBezTo>
                  <a:cubicBezTo>
                    <a:pt x="73911" y="16331"/>
                    <a:pt x="89367" y="0"/>
                    <a:pt x="103419" y="7100"/>
                  </a:cubicBezTo>
                  <a:cubicBezTo>
                    <a:pt x="117751" y="14911"/>
                    <a:pt x="120000" y="24852"/>
                    <a:pt x="120000" y="24852"/>
                  </a:cubicBezTo>
                  <a:cubicBezTo>
                    <a:pt x="120000" y="24852"/>
                    <a:pt x="112412" y="24142"/>
                    <a:pt x="103981" y="35502"/>
                  </a:cubicBezTo>
                  <a:cubicBezTo>
                    <a:pt x="97798" y="44023"/>
                    <a:pt x="98922" y="56094"/>
                    <a:pt x="98922" y="56094"/>
                  </a:cubicBezTo>
                  <a:cubicBezTo>
                    <a:pt x="98922" y="56094"/>
                    <a:pt x="93864" y="52544"/>
                    <a:pt x="87681" y="60355"/>
                  </a:cubicBezTo>
                  <a:cubicBezTo>
                    <a:pt x="82341" y="66745"/>
                    <a:pt x="84028" y="83076"/>
                    <a:pt x="84028" y="83076"/>
                  </a:cubicBezTo>
                  <a:cubicBezTo>
                    <a:pt x="84028" y="83076"/>
                    <a:pt x="77845" y="75266"/>
                    <a:pt x="72224" y="86627"/>
                  </a:cubicBezTo>
                  <a:cubicBezTo>
                    <a:pt x="64637" y="101538"/>
                    <a:pt x="66042" y="120000"/>
                    <a:pt x="66042" y="120000"/>
                  </a:cubicBezTo>
                  <a:cubicBezTo>
                    <a:pt x="66042" y="120000"/>
                    <a:pt x="57049" y="95857"/>
                    <a:pt x="48899" y="95147"/>
                  </a:cubicBezTo>
                  <a:cubicBezTo>
                    <a:pt x="42997" y="95147"/>
                    <a:pt x="41592" y="103668"/>
                    <a:pt x="41592" y="103668"/>
                  </a:cubicBezTo>
                  <a:cubicBezTo>
                    <a:pt x="41592" y="103668"/>
                    <a:pt x="37658" y="86627"/>
                    <a:pt x="32318" y="82366"/>
                  </a:cubicBezTo>
                  <a:cubicBezTo>
                    <a:pt x="26135" y="77396"/>
                    <a:pt x="22482" y="82366"/>
                    <a:pt x="22482" y="82366"/>
                  </a:cubicBezTo>
                  <a:cubicBezTo>
                    <a:pt x="22482" y="82366"/>
                    <a:pt x="23606" y="61065"/>
                    <a:pt x="15456" y="56094"/>
                  </a:cubicBezTo>
                  <a:cubicBezTo>
                    <a:pt x="7025" y="51124"/>
                    <a:pt x="0" y="66035"/>
                    <a:pt x="0" y="66035"/>
                  </a:cubicBezTo>
                  <a:cubicBezTo>
                    <a:pt x="0" y="66035"/>
                    <a:pt x="562" y="48284"/>
                    <a:pt x="11803" y="369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7223287" y="1354516"/>
              <a:ext cx="257700" cy="119400"/>
            </a:xfrm>
            <a:custGeom>
              <a:avLst/>
              <a:gdLst/>
              <a:ahLst/>
              <a:cxnLst/>
              <a:rect l="l" t="t" r="r" b="b"/>
              <a:pathLst>
                <a:path w="120000" h="120000" extrusionOk="0">
                  <a:moveTo>
                    <a:pt x="40727" y="9350"/>
                  </a:moveTo>
                  <a:cubicBezTo>
                    <a:pt x="40727" y="9350"/>
                    <a:pt x="40727" y="37402"/>
                    <a:pt x="54545" y="52987"/>
                  </a:cubicBezTo>
                  <a:cubicBezTo>
                    <a:pt x="55272" y="51428"/>
                    <a:pt x="53818" y="37402"/>
                    <a:pt x="53818" y="35844"/>
                  </a:cubicBezTo>
                  <a:cubicBezTo>
                    <a:pt x="56000" y="38961"/>
                    <a:pt x="57454" y="49870"/>
                    <a:pt x="59636" y="49870"/>
                  </a:cubicBezTo>
                  <a:cubicBezTo>
                    <a:pt x="62545" y="49870"/>
                    <a:pt x="63272" y="43636"/>
                    <a:pt x="65454" y="38961"/>
                  </a:cubicBezTo>
                  <a:cubicBezTo>
                    <a:pt x="65454" y="43636"/>
                    <a:pt x="65454" y="51428"/>
                    <a:pt x="65454" y="56103"/>
                  </a:cubicBezTo>
                  <a:cubicBezTo>
                    <a:pt x="75636" y="51428"/>
                    <a:pt x="84363" y="43636"/>
                    <a:pt x="85818" y="32727"/>
                  </a:cubicBezTo>
                  <a:cubicBezTo>
                    <a:pt x="81454" y="32727"/>
                    <a:pt x="114909" y="38961"/>
                    <a:pt x="120000" y="77922"/>
                  </a:cubicBezTo>
                  <a:cubicBezTo>
                    <a:pt x="113454" y="71688"/>
                    <a:pt x="88000" y="49870"/>
                    <a:pt x="83636" y="95064"/>
                  </a:cubicBezTo>
                  <a:cubicBezTo>
                    <a:pt x="76363" y="81038"/>
                    <a:pt x="63272" y="99740"/>
                    <a:pt x="61090" y="120000"/>
                  </a:cubicBezTo>
                  <a:cubicBezTo>
                    <a:pt x="60363" y="104415"/>
                    <a:pt x="50181" y="70129"/>
                    <a:pt x="37090" y="77922"/>
                  </a:cubicBezTo>
                  <a:cubicBezTo>
                    <a:pt x="39272" y="60779"/>
                    <a:pt x="20363" y="14025"/>
                    <a:pt x="0" y="14025"/>
                  </a:cubicBezTo>
                  <a:cubicBezTo>
                    <a:pt x="4363" y="4675"/>
                    <a:pt x="15272" y="0"/>
                    <a:pt x="21090" y="0"/>
                  </a:cubicBezTo>
                  <a:cubicBezTo>
                    <a:pt x="33454" y="0"/>
                    <a:pt x="40727" y="9350"/>
                    <a:pt x="40727" y="93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6526085" y="1222613"/>
              <a:ext cx="524700" cy="201300"/>
            </a:xfrm>
            <a:custGeom>
              <a:avLst/>
              <a:gdLst/>
              <a:ahLst/>
              <a:cxnLst/>
              <a:rect l="l" t="t" r="r" b="b"/>
              <a:pathLst>
                <a:path w="120000" h="120000" extrusionOk="0">
                  <a:moveTo>
                    <a:pt x="109317" y="64687"/>
                  </a:moveTo>
                  <a:cubicBezTo>
                    <a:pt x="103976" y="52500"/>
                    <a:pt x="94718" y="31875"/>
                    <a:pt x="94718" y="31875"/>
                  </a:cubicBezTo>
                  <a:cubicBezTo>
                    <a:pt x="85103" y="45937"/>
                    <a:pt x="74777" y="38437"/>
                    <a:pt x="70504" y="24375"/>
                  </a:cubicBezTo>
                  <a:cubicBezTo>
                    <a:pt x="70148" y="24375"/>
                    <a:pt x="70148" y="23437"/>
                    <a:pt x="70148" y="22500"/>
                  </a:cubicBezTo>
                  <a:cubicBezTo>
                    <a:pt x="70860" y="15000"/>
                    <a:pt x="71572" y="3750"/>
                    <a:pt x="71572" y="3750"/>
                  </a:cubicBezTo>
                  <a:cubicBezTo>
                    <a:pt x="71572" y="3750"/>
                    <a:pt x="67655" y="13125"/>
                    <a:pt x="67299" y="14062"/>
                  </a:cubicBezTo>
                  <a:cubicBezTo>
                    <a:pt x="64807" y="13125"/>
                    <a:pt x="64807" y="13125"/>
                    <a:pt x="64807" y="13125"/>
                  </a:cubicBezTo>
                  <a:cubicBezTo>
                    <a:pt x="63026" y="0"/>
                    <a:pt x="63026" y="0"/>
                    <a:pt x="63026" y="0"/>
                  </a:cubicBezTo>
                  <a:cubicBezTo>
                    <a:pt x="63026" y="0"/>
                    <a:pt x="59465" y="19687"/>
                    <a:pt x="59465" y="19687"/>
                  </a:cubicBezTo>
                  <a:cubicBezTo>
                    <a:pt x="53768" y="28125"/>
                    <a:pt x="39881" y="29062"/>
                    <a:pt x="32047" y="10312"/>
                  </a:cubicBezTo>
                  <a:cubicBezTo>
                    <a:pt x="32047" y="10312"/>
                    <a:pt x="9970" y="22500"/>
                    <a:pt x="0" y="56250"/>
                  </a:cubicBezTo>
                  <a:cubicBezTo>
                    <a:pt x="10326" y="47812"/>
                    <a:pt x="21364" y="45937"/>
                    <a:pt x="27062" y="86250"/>
                  </a:cubicBezTo>
                  <a:cubicBezTo>
                    <a:pt x="28486" y="53437"/>
                    <a:pt x="41305" y="57187"/>
                    <a:pt x="47002" y="75000"/>
                  </a:cubicBezTo>
                  <a:cubicBezTo>
                    <a:pt x="48071" y="63750"/>
                    <a:pt x="50563" y="55312"/>
                    <a:pt x="52344" y="52500"/>
                  </a:cubicBezTo>
                  <a:cubicBezTo>
                    <a:pt x="55192" y="47812"/>
                    <a:pt x="58041" y="50625"/>
                    <a:pt x="58041" y="50625"/>
                  </a:cubicBezTo>
                  <a:cubicBezTo>
                    <a:pt x="59821" y="67500"/>
                    <a:pt x="59821" y="67500"/>
                    <a:pt x="59821" y="67500"/>
                  </a:cubicBezTo>
                  <a:cubicBezTo>
                    <a:pt x="65163" y="55312"/>
                    <a:pt x="65163" y="55312"/>
                    <a:pt x="65163" y="55312"/>
                  </a:cubicBezTo>
                  <a:cubicBezTo>
                    <a:pt x="65163" y="55312"/>
                    <a:pt x="76913" y="49687"/>
                    <a:pt x="76201" y="89062"/>
                  </a:cubicBezTo>
                  <a:cubicBezTo>
                    <a:pt x="83323" y="76875"/>
                    <a:pt x="95074" y="83437"/>
                    <a:pt x="96498" y="110625"/>
                  </a:cubicBezTo>
                  <a:cubicBezTo>
                    <a:pt x="101839" y="93750"/>
                    <a:pt x="108249" y="81562"/>
                    <a:pt x="120000" y="120000"/>
                  </a:cubicBezTo>
                  <a:cubicBezTo>
                    <a:pt x="118219" y="96562"/>
                    <a:pt x="114302" y="75937"/>
                    <a:pt x="109317" y="646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7675526" y="2243293"/>
              <a:ext cx="109800" cy="113400"/>
            </a:xfrm>
            <a:custGeom>
              <a:avLst/>
              <a:gdLst/>
              <a:ahLst/>
              <a:cxnLst/>
              <a:rect l="l" t="t" r="r" b="b"/>
              <a:pathLst>
                <a:path w="120000" h="120000" extrusionOk="0">
                  <a:moveTo>
                    <a:pt x="75428" y="53333"/>
                  </a:moveTo>
                  <a:lnTo>
                    <a:pt x="72000" y="0"/>
                  </a:lnTo>
                  <a:lnTo>
                    <a:pt x="44571" y="50000"/>
                  </a:lnTo>
                  <a:lnTo>
                    <a:pt x="0" y="43333"/>
                  </a:lnTo>
                  <a:lnTo>
                    <a:pt x="27428" y="70000"/>
                  </a:lnTo>
                  <a:lnTo>
                    <a:pt x="10285" y="103333"/>
                  </a:lnTo>
                  <a:lnTo>
                    <a:pt x="44571" y="86666"/>
                  </a:lnTo>
                  <a:lnTo>
                    <a:pt x="78857" y="120000"/>
                  </a:lnTo>
                  <a:lnTo>
                    <a:pt x="75428" y="76666"/>
                  </a:lnTo>
                  <a:lnTo>
                    <a:pt x="120000" y="60000"/>
                  </a:lnTo>
                  <a:lnTo>
                    <a:pt x="75428" y="53333"/>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7637840" y="1637166"/>
              <a:ext cx="75300" cy="75300"/>
            </a:xfrm>
            <a:custGeom>
              <a:avLst/>
              <a:gdLst/>
              <a:ahLst/>
              <a:cxnLst/>
              <a:rect l="l" t="t" r="r" b="b"/>
              <a:pathLst>
                <a:path w="120000" h="120000" extrusionOk="0">
                  <a:moveTo>
                    <a:pt x="75000" y="55000"/>
                  </a:moveTo>
                  <a:lnTo>
                    <a:pt x="75000" y="0"/>
                  </a:lnTo>
                  <a:lnTo>
                    <a:pt x="45000" y="50000"/>
                  </a:lnTo>
                  <a:lnTo>
                    <a:pt x="0" y="40000"/>
                  </a:lnTo>
                  <a:lnTo>
                    <a:pt x="30000" y="70000"/>
                  </a:lnTo>
                  <a:lnTo>
                    <a:pt x="10000" y="100000"/>
                  </a:lnTo>
                  <a:lnTo>
                    <a:pt x="50000" y="90000"/>
                  </a:lnTo>
                  <a:lnTo>
                    <a:pt x="80000" y="120000"/>
                  </a:lnTo>
                  <a:lnTo>
                    <a:pt x="80000" y="75000"/>
                  </a:lnTo>
                  <a:lnTo>
                    <a:pt x="120000" y="60000"/>
                  </a:lnTo>
                  <a:lnTo>
                    <a:pt x="75000" y="55000"/>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7452548" y="1731382"/>
              <a:ext cx="163200" cy="179100"/>
            </a:xfrm>
            <a:custGeom>
              <a:avLst/>
              <a:gdLst/>
              <a:ahLst/>
              <a:cxnLst/>
              <a:rect l="l" t="t" r="r" b="b"/>
              <a:pathLst>
                <a:path w="120000" h="120000" extrusionOk="0">
                  <a:moveTo>
                    <a:pt x="76153" y="80000"/>
                  </a:moveTo>
                  <a:lnTo>
                    <a:pt x="120000" y="86315"/>
                  </a:lnTo>
                  <a:lnTo>
                    <a:pt x="94615" y="54736"/>
                  </a:lnTo>
                  <a:lnTo>
                    <a:pt x="115384" y="27368"/>
                  </a:lnTo>
                  <a:lnTo>
                    <a:pt x="80769" y="37894"/>
                  </a:lnTo>
                  <a:lnTo>
                    <a:pt x="50769" y="0"/>
                  </a:lnTo>
                  <a:lnTo>
                    <a:pt x="48461" y="48421"/>
                  </a:lnTo>
                  <a:lnTo>
                    <a:pt x="0" y="63157"/>
                  </a:lnTo>
                  <a:lnTo>
                    <a:pt x="48461" y="73684"/>
                  </a:lnTo>
                  <a:lnTo>
                    <a:pt x="48461" y="119999"/>
                  </a:lnTo>
                  <a:lnTo>
                    <a:pt x="76153" y="80000"/>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 name="Google Shape;197;p11"/>
          <p:cNvGrpSpPr/>
          <p:nvPr/>
        </p:nvGrpSpPr>
        <p:grpSpPr>
          <a:xfrm>
            <a:off x="138203" y="184653"/>
            <a:ext cx="936113" cy="2261006"/>
            <a:chOff x="138203" y="852028"/>
            <a:chExt cx="936113" cy="2261006"/>
          </a:xfrm>
        </p:grpSpPr>
        <p:sp>
          <p:nvSpPr>
            <p:cNvPr id="198" name="Google Shape;198;p11"/>
            <p:cNvSpPr/>
            <p:nvPr/>
          </p:nvSpPr>
          <p:spPr>
            <a:xfrm>
              <a:off x="549617" y="2510239"/>
              <a:ext cx="524700" cy="219600"/>
            </a:xfrm>
            <a:custGeom>
              <a:avLst/>
              <a:gdLst/>
              <a:ahLst/>
              <a:cxnLst/>
              <a:rect l="l" t="t" r="r" b="b"/>
              <a:pathLst>
                <a:path w="120000" h="120000" extrusionOk="0">
                  <a:moveTo>
                    <a:pt x="15221" y="2571"/>
                  </a:moveTo>
                  <a:cubicBezTo>
                    <a:pt x="27610" y="0"/>
                    <a:pt x="36460" y="12000"/>
                    <a:pt x="36460" y="12000"/>
                  </a:cubicBezTo>
                  <a:cubicBezTo>
                    <a:pt x="36460" y="12000"/>
                    <a:pt x="36106" y="28285"/>
                    <a:pt x="41061" y="51428"/>
                  </a:cubicBezTo>
                  <a:cubicBezTo>
                    <a:pt x="44955" y="71142"/>
                    <a:pt x="48141" y="73714"/>
                    <a:pt x="49911" y="72857"/>
                  </a:cubicBezTo>
                  <a:cubicBezTo>
                    <a:pt x="49911" y="68571"/>
                    <a:pt x="49911" y="56571"/>
                    <a:pt x="49911" y="56571"/>
                  </a:cubicBezTo>
                  <a:cubicBezTo>
                    <a:pt x="52743" y="61714"/>
                    <a:pt x="52743" y="61714"/>
                    <a:pt x="52743" y="61714"/>
                  </a:cubicBezTo>
                  <a:cubicBezTo>
                    <a:pt x="58053" y="61714"/>
                    <a:pt x="58053" y="61714"/>
                    <a:pt x="58053" y="61714"/>
                  </a:cubicBezTo>
                  <a:cubicBezTo>
                    <a:pt x="60884" y="56571"/>
                    <a:pt x="60884" y="56571"/>
                    <a:pt x="60884" y="56571"/>
                  </a:cubicBezTo>
                  <a:cubicBezTo>
                    <a:pt x="60884" y="56571"/>
                    <a:pt x="60884" y="71142"/>
                    <a:pt x="60884" y="72857"/>
                  </a:cubicBezTo>
                  <a:cubicBezTo>
                    <a:pt x="63716" y="70285"/>
                    <a:pt x="67256" y="66000"/>
                    <a:pt x="70796" y="58285"/>
                  </a:cubicBezTo>
                  <a:cubicBezTo>
                    <a:pt x="76814" y="45428"/>
                    <a:pt x="77168" y="30857"/>
                    <a:pt x="77168" y="30857"/>
                  </a:cubicBezTo>
                  <a:cubicBezTo>
                    <a:pt x="77168" y="30857"/>
                    <a:pt x="93805" y="27428"/>
                    <a:pt x="106548" y="44571"/>
                  </a:cubicBezTo>
                  <a:cubicBezTo>
                    <a:pt x="119292" y="62571"/>
                    <a:pt x="120000" y="73714"/>
                    <a:pt x="120000" y="73714"/>
                  </a:cubicBezTo>
                  <a:cubicBezTo>
                    <a:pt x="120000" y="73714"/>
                    <a:pt x="113274" y="66857"/>
                    <a:pt x="103716" y="71142"/>
                  </a:cubicBezTo>
                  <a:cubicBezTo>
                    <a:pt x="96637" y="73714"/>
                    <a:pt x="95929" y="86571"/>
                    <a:pt x="95929" y="86571"/>
                  </a:cubicBezTo>
                  <a:cubicBezTo>
                    <a:pt x="95929" y="86571"/>
                    <a:pt x="92035" y="78857"/>
                    <a:pt x="84955" y="81428"/>
                  </a:cubicBezTo>
                  <a:cubicBezTo>
                    <a:pt x="78938" y="83142"/>
                    <a:pt x="78584" y="99428"/>
                    <a:pt x="78584" y="99428"/>
                  </a:cubicBezTo>
                  <a:cubicBezTo>
                    <a:pt x="78584" y="99428"/>
                    <a:pt x="73628" y="88285"/>
                    <a:pt x="66902" y="93428"/>
                  </a:cubicBezTo>
                  <a:cubicBezTo>
                    <a:pt x="57699" y="102000"/>
                    <a:pt x="56991" y="120000"/>
                    <a:pt x="56991" y="120000"/>
                  </a:cubicBezTo>
                  <a:cubicBezTo>
                    <a:pt x="56991" y="120000"/>
                    <a:pt x="51327" y="90857"/>
                    <a:pt x="43185" y="84000"/>
                  </a:cubicBezTo>
                  <a:cubicBezTo>
                    <a:pt x="37522" y="79714"/>
                    <a:pt x="35398" y="86571"/>
                    <a:pt x="35398" y="86571"/>
                  </a:cubicBezTo>
                  <a:cubicBezTo>
                    <a:pt x="35398" y="86571"/>
                    <a:pt x="33982" y="67714"/>
                    <a:pt x="29026" y="60000"/>
                  </a:cubicBezTo>
                  <a:cubicBezTo>
                    <a:pt x="23716" y="50571"/>
                    <a:pt x="19469" y="52285"/>
                    <a:pt x="19469" y="52285"/>
                  </a:cubicBezTo>
                  <a:cubicBezTo>
                    <a:pt x="19469" y="52285"/>
                    <a:pt x="23716" y="33428"/>
                    <a:pt x="16283" y="23142"/>
                  </a:cubicBezTo>
                  <a:cubicBezTo>
                    <a:pt x="8849" y="12000"/>
                    <a:pt x="0" y="19714"/>
                    <a:pt x="0" y="19714"/>
                  </a:cubicBezTo>
                  <a:cubicBezTo>
                    <a:pt x="0" y="19714"/>
                    <a:pt x="2831" y="4285"/>
                    <a:pt x="15221" y="25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a:off x="216718" y="1781631"/>
              <a:ext cx="666000" cy="323400"/>
            </a:xfrm>
            <a:custGeom>
              <a:avLst/>
              <a:gdLst/>
              <a:ahLst/>
              <a:cxnLst/>
              <a:rect l="l" t="t" r="r" b="b"/>
              <a:pathLst>
                <a:path w="120000" h="120000" extrusionOk="0">
                  <a:moveTo>
                    <a:pt x="84309" y="43478"/>
                  </a:moveTo>
                  <a:cubicBezTo>
                    <a:pt x="84309" y="43478"/>
                    <a:pt x="83185" y="81739"/>
                    <a:pt x="60421" y="80000"/>
                  </a:cubicBezTo>
                  <a:cubicBezTo>
                    <a:pt x="59859" y="77101"/>
                    <a:pt x="63512" y="67826"/>
                    <a:pt x="64074" y="64927"/>
                  </a:cubicBezTo>
                  <a:cubicBezTo>
                    <a:pt x="61264" y="66666"/>
                    <a:pt x="59297" y="69565"/>
                    <a:pt x="56768" y="67826"/>
                  </a:cubicBezTo>
                  <a:cubicBezTo>
                    <a:pt x="53957" y="65507"/>
                    <a:pt x="54238" y="64347"/>
                    <a:pt x="53114" y="57391"/>
                  </a:cubicBezTo>
                  <a:cubicBezTo>
                    <a:pt x="52271" y="61449"/>
                    <a:pt x="51147" y="68405"/>
                    <a:pt x="49742" y="72463"/>
                  </a:cubicBezTo>
                  <a:cubicBezTo>
                    <a:pt x="41592" y="59710"/>
                    <a:pt x="39344" y="33043"/>
                    <a:pt x="39625" y="23188"/>
                  </a:cubicBezTo>
                  <a:cubicBezTo>
                    <a:pt x="36252" y="12753"/>
                    <a:pt x="11803" y="0"/>
                    <a:pt x="0" y="30144"/>
                  </a:cubicBezTo>
                  <a:cubicBezTo>
                    <a:pt x="7025" y="31304"/>
                    <a:pt x="16580" y="34202"/>
                    <a:pt x="14613" y="53913"/>
                  </a:cubicBezTo>
                  <a:cubicBezTo>
                    <a:pt x="21920" y="51594"/>
                    <a:pt x="31756" y="61449"/>
                    <a:pt x="28665" y="78840"/>
                  </a:cubicBezTo>
                  <a:cubicBezTo>
                    <a:pt x="38220" y="71884"/>
                    <a:pt x="48056" y="100289"/>
                    <a:pt x="45807" y="120000"/>
                  </a:cubicBezTo>
                  <a:cubicBezTo>
                    <a:pt x="49742" y="107246"/>
                    <a:pt x="63512" y="86376"/>
                    <a:pt x="74192" y="105507"/>
                  </a:cubicBezTo>
                  <a:cubicBezTo>
                    <a:pt x="75316" y="88115"/>
                    <a:pt x="86838" y="82898"/>
                    <a:pt x="94426" y="91014"/>
                  </a:cubicBezTo>
                  <a:cubicBezTo>
                    <a:pt x="94707" y="66086"/>
                    <a:pt x="111007" y="77101"/>
                    <a:pt x="120000" y="85217"/>
                  </a:cubicBezTo>
                  <a:cubicBezTo>
                    <a:pt x="117751" y="73043"/>
                    <a:pt x="109039" y="57971"/>
                    <a:pt x="104262" y="53333"/>
                  </a:cubicBezTo>
                  <a:cubicBezTo>
                    <a:pt x="93021" y="41739"/>
                    <a:pt x="84309" y="43478"/>
                    <a:pt x="84309" y="434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a:off x="138203" y="2268418"/>
              <a:ext cx="392400" cy="179100"/>
            </a:xfrm>
            <a:custGeom>
              <a:avLst/>
              <a:gdLst/>
              <a:ahLst/>
              <a:cxnLst/>
              <a:rect l="l" t="t" r="r" b="b"/>
              <a:pathLst>
                <a:path w="120000" h="120000" extrusionOk="0">
                  <a:moveTo>
                    <a:pt x="8031" y="68421"/>
                  </a:moveTo>
                  <a:cubicBezTo>
                    <a:pt x="12755" y="56842"/>
                    <a:pt x="21259" y="36842"/>
                    <a:pt x="21259" y="36842"/>
                  </a:cubicBezTo>
                  <a:cubicBezTo>
                    <a:pt x="32125" y="46315"/>
                    <a:pt x="42047" y="35789"/>
                    <a:pt x="46299" y="23157"/>
                  </a:cubicBezTo>
                  <a:cubicBezTo>
                    <a:pt x="46299" y="23157"/>
                    <a:pt x="46299" y="22105"/>
                    <a:pt x="46299" y="21052"/>
                  </a:cubicBezTo>
                  <a:cubicBezTo>
                    <a:pt x="45354" y="14736"/>
                    <a:pt x="43937" y="5263"/>
                    <a:pt x="43937" y="5263"/>
                  </a:cubicBezTo>
                  <a:cubicBezTo>
                    <a:pt x="43937" y="5263"/>
                    <a:pt x="48188" y="12631"/>
                    <a:pt x="48661" y="12631"/>
                  </a:cubicBezTo>
                  <a:cubicBezTo>
                    <a:pt x="51023" y="11578"/>
                    <a:pt x="51023" y="11578"/>
                    <a:pt x="51023" y="11578"/>
                  </a:cubicBezTo>
                  <a:cubicBezTo>
                    <a:pt x="52440" y="0"/>
                    <a:pt x="52440" y="0"/>
                    <a:pt x="52440" y="0"/>
                  </a:cubicBezTo>
                  <a:cubicBezTo>
                    <a:pt x="52440" y="0"/>
                    <a:pt x="57165" y="15789"/>
                    <a:pt x="57165" y="15789"/>
                  </a:cubicBezTo>
                  <a:cubicBezTo>
                    <a:pt x="63307" y="21052"/>
                    <a:pt x="77480" y="17894"/>
                    <a:pt x="84566" y="0"/>
                  </a:cubicBezTo>
                  <a:cubicBezTo>
                    <a:pt x="84566" y="0"/>
                    <a:pt x="107716" y="4210"/>
                    <a:pt x="120000" y="30526"/>
                  </a:cubicBezTo>
                  <a:cubicBezTo>
                    <a:pt x="109133" y="26315"/>
                    <a:pt x="97322" y="28421"/>
                    <a:pt x="93543" y="64210"/>
                  </a:cubicBezTo>
                  <a:cubicBezTo>
                    <a:pt x="90236" y="36842"/>
                    <a:pt x="77480" y="43157"/>
                    <a:pt x="72755" y="59999"/>
                  </a:cubicBezTo>
                  <a:cubicBezTo>
                    <a:pt x="70866" y="50526"/>
                    <a:pt x="68031" y="44210"/>
                    <a:pt x="66141" y="42105"/>
                  </a:cubicBezTo>
                  <a:cubicBezTo>
                    <a:pt x="62834" y="38947"/>
                    <a:pt x="60000" y="42105"/>
                    <a:pt x="60000" y="42105"/>
                  </a:cubicBezTo>
                  <a:cubicBezTo>
                    <a:pt x="59055" y="57894"/>
                    <a:pt x="59055" y="57894"/>
                    <a:pt x="59055" y="57894"/>
                  </a:cubicBezTo>
                  <a:cubicBezTo>
                    <a:pt x="52913" y="48421"/>
                    <a:pt x="52913" y="48421"/>
                    <a:pt x="52913" y="48421"/>
                  </a:cubicBezTo>
                  <a:cubicBezTo>
                    <a:pt x="52913" y="48421"/>
                    <a:pt x="40629" y="46315"/>
                    <a:pt x="42992" y="80000"/>
                  </a:cubicBezTo>
                  <a:cubicBezTo>
                    <a:pt x="35433" y="71578"/>
                    <a:pt x="23622" y="81052"/>
                    <a:pt x="23622" y="105263"/>
                  </a:cubicBezTo>
                  <a:cubicBezTo>
                    <a:pt x="17007" y="92631"/>
                    <a:pt x="9921" y="83157"/>
                    <a:pt x="0" y="119999"/>
                  </a:cubicBezTo>
                  <a:cubicBezTo>
                    <a:pt x="472" y="99999"/>
                    <a:pt x="3307" y="80000"/>
                    <a:pt x="8031" y="684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1"/>
            <p:cNvSpPr/>
            <p:nvPr/>
          </p:nvSpPr>
          <p:spPr>
            <a:xfrm>
              <a:off x="716065" y="852028"/>
              <a:ext cx="100200" cy="100200"/>
            </a:xfrm>
            <a:custGeom>
              <a:avLst/>
              <a:gdLst/>
              <a:ahLst/>
              <a:cxnLst/>
              <a:rect l="l" t="t" r="r" b="b"/>
              <a:pathLst>
                <a:path w="120000" h="120000" extrusionOk="0">
                  <a:moveTo>
                    <a:pt x="52500" y="41250"/>
                  </a:moveTo>
                  <a:lnTo>
                    <a:pt x="0" y="11250"/>
                  </a:lnTo>
                  <a:lnTo>
                    <a:pt x="33750" y="63750"/>
                  </a:lnTo>
                  <a:lnTo>
                    <a:pt x="3750" y="105000"/>
                  </a:lnTo>
                  <a:lnTo>
                    <a:pt x="48750" y="93750"/>
                  </a:lnTo>
                  <a:lnTo>
                    <a:pt x="67500" y="120000"/>
                  </a:lnTo>
                  <a:lnTo>
                    <a:pt x="71250" y="86250"/>
                  </a:lnTo>
                  <a:lnTo>
                    <a:pt x="120000" y="75000"/>
                  </a:lnTo>
                  <a:lnTo>
                    <a:pt x="78750" y="52500"/>
                  </a:lnTo>
                  <a:lnTo>
                    <a:pt x="86250" y="0"/>
                  </a:lnTo>
                  <a:lnTo>
                    <a:pt x="52500" y="41250"/>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1"/>
            <p:cNvSpPr/>
            <p:nvPr/>
          </p:nvSpPr>
          <p:spPr>
            <a:xfrm>
              <a:off x="254405" y="1162943"/>
              <a:ext cx="116400" cy="119400"/>
            </a:xfrm>
            <a:custGeom>
              <a:avLst/>
              <a:gdLst/>
              <a:ahLst/>
              <a:cxnLst/>
              <a:rect l="l" t="t" r="r" b="b"/>
              <a:pathLst>
                <a:path w="120000" h="120000" extrusionOk="0">
                  <a:moveTo>
                    <a:pt x="51891" y="44210"/>
                  </a:moveTo>
                  <a:lnTo>
                    <a:pt x="0" y="60000"/>
                  </a:lnTo>
                  <a:lnTo>
                    <a:pt x="55135" y="75789"/>
                  </a:lnTo>
                  <a:lnTo>
                    <a:pt x="58378" y="120000"/>
                  </a:lnTo>
                  <a:lnTo>
                    <a:pt x="81081" y="82105"/>
                  </a:lnTo>
                  <a:lnTo>
                    <a:pt x="120000" y="94736"/>
                  </a:lnTo>
                  <a:lnTo>
                    <a:pt x="94054" y="63157"/>
                  </a:lnTo>
                  <a:lnTo>
                    <a:pt x="120000" y="22105"/>
                  </a:lnTo>
                  <a:lnTo>
                    <a:pt x="74594" y="34736"/>
                  </a:lnTo>
                  <a:lnTo>
                    <a:pt x="45405" y="0"/>
                  </a:lnTo>
                  <a:lnTo>
                    <a:pt x="51891" y="44210"/>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a:off x="530773" y="1282284"/>
              <a:ext cx="210600" cy="204300"/>
            </a:xfrm>
            <a:custGeom>
              <a:avLst/>
              <a:gdLst/>
              <a:ahLst/>
              <a:cxnLst/>
              <a:rect l="l" t="t" r="r" b="b"/>
              <a:pathLst>
                <a:path w="120000" h="120000" extrusionOk="0">
                  <a:moveTo>
                    <a:pt x="34029" y="68307"/>
                  </a:moveTo>
                  <a:lnTo>
                    <a:pt x="14328" y="107076"/>
                  </a:lnTo>
                  <a:lnTo>
                    <a:pt x="51940" y="92307"/>
                  </a:lnTo>
                  <a:lnTo>
                    <a:pt x="75223" y="120000"/>
                  </a:lnTo>
                  <a:lnTo>
                    <a:pt x="73432" y="84923"/>
                  </a:lnTo>
                  <a:lnTo>
                    <a:pt x="120000" y="66461"/>
                  </a:lnTo>
                  <a:lnTo>
                    <a:pt x="71641" y="49846"/>
                  </a:lnTo>
                  <a:lnTo>
                    <a:pt x="69850" y="0"/>
                  </a:lnTo>
                  <a:lnTo>
                    <a:pt x="46567" y="42461"/>
                  </a:lnTo>
                  <a:lnTo>
                    <a:pt x="0" y="27692"/>
                  </a:lnTo>
                  <a:lnTo>
                    <a:pt x="34029" y="68307"/>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a:off x="166469" y="2927933"/>
              <a:ext cx="169800" cy="185100"/>
            </a:xfrm>
            <a:custGeom>
              <a:avLst/>
              <a:gdLst/>
              <a:ahLst/>
              <a:cxnLst/>
              <a:rect l="l" t="t" r="r" b="b"/>
              <a:pathLst>
                <a:path w="120000" h="120000" extrusionOk="0">
                  <a:moveTo>
                    <a:pt x="80000" y="79322"/>
                  </a:moveTo>
                  <a:lnTo>
                    <a:pt x="120000" y="87457"/>
                  </a:lnTo>
                  <a:lnTo>
                    <a:pt x="95555" y="54915"/>
                  </a:lnTo>
                  <a:lnTo>
                    <a:pt x="115555" y="28474"/>
                  </a:lnTo>
                  <a:lnTo>
                    <a:pt x="82222" y="38644"/>
                  </a:lnTo>
                  <a:lnTo>
                    <a:pt x="51111" y="0"/>
                  </a:lnTo>
                  <a:lnTo>
                    <a:pt x="51111" y="48813"/>
                  </a:lnTo>
                  <a:lnTo>
                    <a:pt x="0" y="63050"/>
                  </a:lnTo>
                  <a:lnTo>
                    <a:pt x="48888" y="73220"/>
                  </a:lnTo>
                  <a:lnTo>
                    <a:pt x="48888" y="120000"/>
                  </a:lnTo>
                  <a:lnTo>
                    <a:pt x="80000" y="79322"/>
                  </a:lnTo>
                  <a:close/>
                </a:path>
              </a:pathLst>
            </a:custGeom>
            <a:solidFill>
              <a:srgbClr val="FF99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9650" y="205975"/>
            <a:ext cx="7121100" cy="8574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1pPr>
            <a:lvl2pPr lvl="1"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2pPr>
            <a:lvl3pPr lvl="2"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3pPr>
            <a:lvl4pPr lvl="3"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4pPr>
            <a:lvl5pPr lvl="4"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5pPr>
            <a:lvl6pPr lvl="5"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6pPr>
            <a:lvl7pPr lvl="6"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7pPr>
            <a:lvl8pPr lvl="7"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8pPr>
            <a:lvl9pPr lvl="8" algn="ctr">
              <a:spcBef>
                <a:spcPts val="0"/>
              </a:spcBef>
              <a:spcAft>
                <a:spcPts val="0"/>
              </a:spcAft>
              <a:buSzPts val="3000"/>
              <a:buFont typeface="Mountains of Christmas"/>
              <a:buNone/>
              <a:defRPr sz="3000">
                <a:latin typeface="Mountains of Christmas"/>
                <a:ea typeface="Mountains of Christmas"/>
                <a:cs typeface="Mountains of Christmas"/>
                <a:sym typeface="Mountains of Christmas"/>
              </a:defRPr>
            </a:lvl9pPr>
          </a:lstStyle>
          <a:p>
            <a:endParaRPr/>
          </a:p>
        </p:txBody>
      </p:sp>
      <p:sp>
        <p:nvSpPr>
          <p:cNvPr id="7" name="Google Shape;7;p1"/>
          <p:cNvSpPr txBox="1">
            <a:spLocks noGrp="1"/>
          </p:cNvSpPr>
          <p:nvPr>
            <p:ph type="body" idx="1"/>
          </p:nvPr>
        </p:nvSpPr>
        <p:spPr>
          <a:xfrm>
            <a:off x="1471725" y="1200150"/>
            <a:ext cx="6200700" cy="2805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ABeeZee"/>
              <a:buChar char="🎃"/>
              <a:defRPr sz="2000">
                <a:solidFill>
                  <a:schemeClr val="lt1"/>
                </a:solidFill>
                <a:latin typeface="ABeeZee"/>
                <a:ea typeface="ABeeZee"/>
                <a:cs typeface="ABeeZee"/>
                <a:sym typeface="ABeeZee"/>
              </a:defRPr>
            </a:lvl1pPr>
            <a:lvl2pPr marL="914400" lvl="1"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2pPr>
            <a:lvl3pPr marL="1371600" lvl="2"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3pPr>
            <a:lvl4pPr marL="1828800" lvl="3"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4pPr>
            <a:lvl5pPr marL="2286000" lvl="4"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5pPr>
            <a:lvl6pPr marL="2743200" lvl="5"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6pPr>
            <a:lvl7pPr marL="3200400" lvl="6"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7pPr>
            <a:lvl8pPr marL="3657600" lvl="7"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8pPr>
            <a:lvl9pPr marL="4114800" lvl="8" indent="-355600">
              <a:spcBef>
                <a:spcPts val="0"/>
              </a:spcBef>
              <a:spcAft>
                <a:spcPts val="0"/>
              </a:spcAft>
              <a:buClr>
                <a:schemeClr val="lt1"/>
              </a:buClr>
              <a:buSzPts val="2000"/>
              <a:buFont typeface="ABeeZee"/>
              <a:buChar char="■"/>
              <a:defRPr sz="2000">
                <a:solidFill>
                  <a:schemeClr val="lt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Edgar_Allan_Poe" TargetMode="External"/><Relationship Id="rId7"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hyperlink" Target="https://en.wikipedia.org/wiki/Mary_Shelley" TargetMode="External"/><Relationship Id="rId4" Type="http://schemas.openxmlformats.org/officeDocument/2006/relationships/hyperlink" Target="https://en.wikipedia.org/wiki/H._P._Lovecraf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spooky-author-identificatio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Mary_Shelley" TargetMode="External"/><Relationship Id="rId3" Type="http://schemas.openxmlformats.org/officeDocument/2006/relationships/hyperlink" Target="https://en.wikipedia.org/wiki/Edgar_Allan_Poe"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en.wikipedia.org/wiki/H._P._Lovecraf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a:spLocks noGrp="1"/>
          </p:cNvSpPr>
          <p:nvPr>
            <p:ph type="ctrTitle"/>
          </p:nvPr>
        </p:nvSpPr>
        <p:spPr>
          <a:xfrm>
            <a:off x="2111075" y="2040550"/>
            <a:ext cx="4921800" cy="1159800"/>
          </a:xfrm>
          <a:prstGeom prst="rect">
            <a:avLst/>
          </a:prstGeom>
        </p:spPr>
        <p:txBody>
          <a:bodyPr spcFirstLastPara="1" wrap="square" lIns="91425" tIns="91425" rIns="91425" bIns="91425" anchor="b" anchorCtr="0">
            <a:noAutofit/>
          </a:bodyPr>
          <a:lstStyle/>
          <a:p>
            <a:pPr lvl="0"/>
            <a:r>
              <a:rPr lang="en" dirty="0"/>
              <a:t>Spooky Author Identification</a:t>
            </a:r>
            <a:endParaRPr dirty="0"/>
          </a:p>
        </p:txBody>
      </p:sp>
      <p:sp>
        <p:nvSpPr>
          <p:cNvPr id="266" name="Google Shape;266;p17"/>
          <p:cNvSpPr txBox="1">
            <a:spLocks noGrp="1"/>
          </p:cNvSpPr>
          <p:nvPr>
            <p:ph type="subTitle" idx="1"/>
          </p:nvPr>
        </p:nvSpPr>
        <p:spPr>
          <a:xfrm>
            <a:off x="2111075" y="3616262"/>
            <a:ext cx="49218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Cristina Iacob</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itle 1">
            <a:extLst>
              <a:ext uri="{FF2B5EF4-FFF2-40B4-BE49-F238E27FC236}">
                <a16:creationId xmlns:a16="http://schemas.microsoft.com/office/drawing/2014/main" id="{25A68913-16B8-C74C-8426-29B60923B3DF}"/>
              </a:ext>
            </a:extLst>
          </p:cNvPr>
          <p:cNvSpPr txBox="1">
            <a:spLocks/>
          </p:cNvSpPr>
          <p:nvPr/>
        </p:nvSpPr>
        <p:spPr>
          <a:xfrm>
            <a:off x="1303245" y="239727"/>
            <a:ext cx="3891162" cy="4518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Preprocessing &amp; Modeling</a:t>
            </a:r>
          </a:p>
        </p:txBody>
      </p:sp>
      <p:sp>
        <p:nvSpPr>
          <p:cNvPr id="3" name="Text Placeholder 2">
            <a:extLst>
              <a:ext uri="{FF2B5EF4-FFF2-40B4-BE49-F238E27FC236}">
                <a16:creationId xmlns:a16="http://schemas.microsoft.com/office/drawing/2014/main" id="{5F69DEA0-8D3E-6A44-A9B6-51F11227A5B7}"/>
              </a:ext>
            </a:extLst>
          </p:cNvPr>
          <p:cNvSpPr txBox="1">
            <a:spLocks/>
          </p:cNvSpPr>
          <p:nvPr/>
        </p:nvSpPr>
        <p:spPr>
          <a:xfrm>
            <a:off x="2424199" y="2787560"/>
            <a:ext cx="3787302" cy="15499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6050"/>
            <a:r>
              <a:rPr lang="en-US" sz="2000" b="1" dirty="0"/>
              <a:t>Selected Models</a:t>
            </a:r>
            <a:r>
              <a:rPr lang="en-US" sz="2000" dirty="0"/>
              <a:t>:</a:t>
            </a:r>
          </a:p>
          <a:p>
            <a:pPr marL="146050"/>
            <a:endParaRPr lang="en-US" sz="2000" dirty="0"/>
          </a:p>
          <a:p>
            <a:pPr>
              <a:buFont typeface="Wingdings" pitchFamily="2" charset="2"/>
              <a:buChar char="Ø"/>
            </a:pPr>
            <a:r>
              <a:rPr lang="en-US" sz="1600" dirty="0"/>
              <a:t>Logistic Regression</a:t>
            </a:r>
          </a:p>
          <a:p>
            <a:pPr>
              <a:buFont typeface="Wingdings" pitchFamily="2" charset="2"/>
              <a:buChar char="Ø"/>
            </a:pPr>
            <a:r>
              <a:rPr lang="en-US" sz="1600" dirty="0"/>
              <a:t>K Nearest Neighbors Classifier</a:t>
            </a:r>
          </a:p>
          <a:p>
            <a:pPr>
              <a:buFont typeface="Wingdings" pitchFamily="2" charset="2"/>
              <a:buChar char="Ø"/>
            </a:pPr>
            <a:r>
              <a:rPr lang="en-US" sz="1600" dirty="0"/>
              <a:t>Random Forest Classifier</a:t>
            </a:r>
          </a:p>
          <a:p>
            <a:pPr>
              <a:buFont typeface="Wingdings" pitchFamily="2" charset="2"/>
              <a:buChar char="Ø"/>
            </a:pPr>
            <a:r>
              <a:rPr lang="en-US" sz="1600" dirty="0"/>
              <a:t>Gradient Boosting Classifier</a:t>
            </a:r>
          </a:p>
          <a:p>
            <a:pPr>
              <a:buFont typeface="Wingdings" pitchFamily="2" charset="2"/>
              <a:buChar char="Ø"/>
            </a:pPr>
            <a:r>
              <a:rPr lang="en-US" sz="1600" dirty="0"/>
              <a:t>Multinomial NB</a:t>
            </a:r>
            <a:br>
              <a:rPr lang="en-US" sz="1600" dirty="0"/>
            </a:br>
            <a:endParaRPr lang="en-US" sz="1600" dirty="0"/>
          </a:p>
          <a:p>
            <a:endParaRPr lang="en-US" dirty="0"/>
          </a:p>
        </p:txBody>
      </p:sp>
      <p:sp>
        <p:nvSpPr>
          <p:cNvPr id="4" name="Text Placeholder 2">
            <a:extLst>
              <a:ext uri="{FF2B5EF4-FFF2-40B4-BE49-F238E27FC236}">
                <a16:creationId xmlns:a16="http://schemas.microsoft.com/office/drawing/2014/main" id="{A43D78C1-36EB-5142-BC3C-F50BDF6766C9}"/>
              </a:ext>
            </a:extLst>
          </p:cNvPr>
          <p:cNvSpPr txBox="1">
            <a:spLocks/>
          </p:cNvSpPr>
          <p:nvPr/>
        </p:nvSpPr>
        <p:spPr>
          <a:xfrm>
            <a:off x="1225686" y="1225624"/>
            <a:ext cx="6044118" cy="1346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pPr marL="146050" indent="0">
              <a:buNone/>
            </a:pPr>
            <a:r>
              <a:rPr lang="en-US" sz="1600" b="1" dirty="0">
                <a:solidFill>
                  <a:schemeClr val="tx1"/>
                </a:solidFill>
              </a:rPr>
              <a:t>Data</a:t>
            </a:r>
            <a:r>
              <a:rPr lang="en-US" sz="1600" dirty="0">
                <a:solidFill>
                  <a:schemeClr val="tx1"/>
                </a:solidFill>
              </a:rPr>
              <a:t>:</a:t>
            </a:r>
          </a:p>
          <a:p>
            <a:pPr marL="488950" indent="-342900">
              <a:buFont typeface="+mj-lt"/>
              <a:buAutoNum type="arabicPeriod"/>
            </a:pPr>
            <a:r>
              <a:rPr lang="en-US" sz="1600" dirty="0">
                <a:solidFill>
                  <a:schemeClr val="tx1"/>
                </a:solidFill>
              </a:rPr>
              <a:t>Randomly split : 80% for Training and 20% for Testing </a:t>
            </a:r>
          </a:p>
          <a:p>
            <a:pPr marL="488950" indent="-342900">
              <a:buFont typeface="+mj-lt"/>
              <a:buAutoNum type="arabicPeriod"/>
            </a:pPr>
            <a:r>
              <a:rPr lang="en-US" sz="1600" dirty="0">
                <a:solidFill>
                  <a:schemeClr val="tx1"/>
                </a:solidFill>
              </a:rPr>
              <a:t>Numerical variables were scaled</a:t>
            </a:r>
          </a:p>
          <a:p>
            <a:pPr marL="488950" indent="-342900">
              <a:buFont typeface="+mj-lt"/>
              <a:buAutoNum type="arabicPeriod"/>
            </a:pPr>
            <a:r>
              <a:rPr lang="en-US" sz="1600" dirty="0">
                <a:solidFill>
                  <a:schemeClr val="tx1"/>
                </a:solidFill>
              </a:rPr>
              <a:t>Categorical variables were encoded</a:t>
            </a:r>
          </a:p>
        </p:txBody>
      </p:sp>
    </p:spTree>
    <p:extLst>
      <p:ext uri="{BB962C8B-B14F-4D97-AF65-F5344CB8AC3E}">
        <p14:creationId xmlns:p14="http://schemas.microsoft.com/office/powerpoint/2010/main" val="425221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Rectangle 1">
            <a:extLst>
              <a:ext uri="{FF2B5EF4-FFF2-40B4-BE49-F238E27FC236}">
                <a16:creationId xmlns:a16="http://schemas.microsoft.com/office/drawing/2014/main" id="{F5274D5C-D8D2-9549-B917-A5D2A01F19C0}"/>
              </a:ext>
            </a:extLst>
          </p:cNvPr>
          <p:cNvSpPr/>
          <p:nvPr/>
        </p:nvSpPr>
        <p:spPr>
          <a:xfrm>
            <a:off x="1476252" y="302343"/>
            <a:ext cx="1212191" cy="461665"/>
          </a:xfrm>
          <a:prstGeom prst="rect">
            <a:avLst/>
          </a:prstGeom>
        </p:spPr>
        <p:txBody>
          <a:bodyPr wrap="none">
            <a:spAutoFit/>
          </a:bodyPr>
          <a:lstStyle/>
          <a:p>
            <a:r>
              <a:rPr lang="en-US" sz="2400" dirty="0"/>
              <a:t>Results</a:t>
            </a:r>
          </a:p>
        </p:txBody>
      </p:sp>
      <p:pic>
        <p:nvPicPr>
          <p:cNvPr id="4" name="Picture 3">
            <a:extLst>
              <a:ext uri="{FF2B5EF4-FFF2-40B4-BE49-F238E27FC236}">
                <a16:creationId xmlns:a16="http://schemas.microsoft.com/office/drawing/2014/main" id="{F20EEA39-7DFC-C64E-A2AF-E4C2FBD657B1}"/>
              </a:ext>
            </a:extLst>
          </p:cNvPr>
          <p:cNvPicPr>
            <a:picLocks noChangeAspect="1"/>
          </p:cNvPicPr>
          <p:nvPr/>
        </p:nvPicPr>
        <p:blipFill>
          <a:blip r:embed="rId3"/>
          <a:stretch>
            <a:fillRect/>
          </a:stretch>
        </p:blipFill>
        <p:spPr>
          <a:xfrm>
            <a:off x="1084729" y="1611917"/>
            <a:ext cx="3543716" cy="2890926"/>
          </a:xfrm>
          <a:prstGeom prst="rect">
            <a:avLst/>
          </a:prstGeom>
        </p:spPr>
      </p:pic>
      <p:sp>
        <p:nvSpPr>
          <p:cNvPr id="5" name="Rectangle 4">
            <a:extLst>
              <a:ext uri="{FF2B5EF4-FFF2-40B4-BE49-F238E27FC236}">
                <a16:creationId xmlns:a16="http://schemas.microsoft.com/office/drawing/2014/main" id="{3EC50531-8880-C746-B5C0-830C797B4180}"/>
              </a:ext>
            </a:extLst>
          </p:cNvPr>
          <p:cNvSpPr/>
          <p:nvPr/>
        </p:nvSpPr>
        <p:spPr>
          <a:xfrm>
            <a:off x="1498335" y="764008"/>
            <a:ext cx="4891083" cy="338554"/>
          </a:xfrm>
          <a:prstGeom prst="rect">
            <a:avLst/>
          </a:prstGeom>
        </p:spPr>
        <p:txBody>
          <a:bodyPr wrap="none">
            <a:spAutoFit/>
          </a:bodyPr>
          <a:lstStyle/>
          <a:p>
            <a:r>
              <a:rPr lang="en-US" sz="1600" dirty="0"/>
              <a:t>The winner is Multinomial NB with an 85% accuracy</a:t>
            </a:r>
          </a:p>
        </p:txBody>
      </p:sp>
      <p:sp>
        <p:nvSpPr>
          <p:cNvPr id="6" name="Rectangle 5">
            <a:extLst>
              <a:ext uri="{FF2B5EF4-FFF2-40B4-BE49-F238E27FC236}">
                <a16:creationId xmlns:a16="http://schemas.microsoft.com/office/drawing/2014/main" id="{BC32C2DA-5080-D847-9EC7-B5C5259CE63E}"/>
              </a:ext>
            </a:extLst>
          </p:cNvPr>
          <p:cNvSpPr/>
          <p:nvPr/>
        </p:nvSpPr>
        <p:spPr>
          <a:xfrm>
            <a:off x="5021850" y="1392818"/>
            <a:ext cx="2723656" cy="1323439"/>
          </a:xfrm>
          <a:prstGeom prst="rect">
            <a:avLst/>
          </a:prstGeom>
        </p:spPr>
        <p:txBody>
          <a:bodyPr wrap="square">
            <a:spAutoFit/>
          </a:bodyPr>
          <a:lstStyle/>
          <a:p>
            <a:r>
              <a:rPr lang="en-US" sz="1600" dirty="0"/>
              <a:t>3916 total excerpt:</a:t>
            </a:r>
          </a:p>
          <a:p>
            <a:endParaRPr lang="en-US" sz="1600" dirty="0"/>
          </a:p>
          <a:p>
            <a:pPr marL="285750" indent="-285750">
              <a:buFont typeface="Arial" panose="020B0604020202020204" pitchFamily="34" charset="0"/>
              <a:buChar char="•"/>
            </a:pPr>
            <a:r>
              <a:rPr lang="en-US" sz="1600" dirty="0"/>
              <a:t>EAP:	1604	(</a:t>
            </a:r>
            <a:r>
              <a:rPr lang="en-US" sz="1600" dirty="0">
                <a:solidFill>
                  <a:schemeClr val="accent2"/>
                </a:solidFill>
              </a:rPr>
              <a:t>1348</a:t>
            </a:r>
            <a:r>
              <a:rPr lang="en-US" sz="1600" dirty="0"/>
              <a:t>)</a:t>
            </a:r>
          </a:p>
          <a:p>
            <a:pPr marL="285750" indent="-285750">
              <a:buFont typeface="Arial" panose="020B0604020202020204" pitchFamily="34" charset="0"/>
              <a:buChar char="•"/>
            </a:pPr>
            <a:r>
              <a:rPr lang="en-US" sz="1600" dirty="0"/>
              <a:t>HPL:	997	(</a:t>
            </a:r>
            <a:r>
              <a:rPr lang="en-US" sz="1600" dirty="0">
                <a:solidFill>
                  <a:schemeClr val="accent2"/>
                </a:solidFill>
              </a:rPr>
              <a:t>871</a:t>
            </a:r>
            <a:r>
              <a:rPr lang="en-US" sz="1600" dirty="0"/>
              <a:t>)</a:t>
            </a:r>
          </a:p>
          <a:p>
            <a:pPr marL="285750" indent="-285750">
              <a:buFont typeface="Arial" panose="020B0604020202020204" pitchFamily="34" charset="0"/>
              <a:buChar char="•"/>
            </a:pPr>
            <a:r>
              <a:rPr lang="en-US" sz="1600" dirty="0"/>
              <a:t>MS:	1317	(</a:t>
            </a:r>
            <a:r>
              <a:rPr lang="en-US" sz="1600" dirty="0">
                <a:solidFill>
                  <a:schemeClr val="accent2"/>
                </a:solidFill>
              </a:rPr>
              <a:t>1111</a:t>
            </a:r>
            <a:r>
              <a:rPr lang="en-US" sz="1600" dirty="0"/>
              <a:t>)</a:t>
            </a:r>
          </a:p>
        </p:txBody>
      </p:sp>
    </p:spTree>
    <p:extLst>
      <p:ext uri="{BB962C8B-B14F-4D97-AF65-F5344CB8AC3E}">
        <p14:creationId xmlns:p14="http://schemas.microsoft.com/office/powerpoint/2010/main" val="1464734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Rectangle 1">
            <a:extLst>
              <a:ext uri="{FF2B5EF4-FFF2-40B4-BE49-F238E27FC236}">
                <a16:creationId xmlns:a16="http://schemas.microsoft.com/office/drawing/2014/main" id="{05BBBA0E-1FC1-1A4A-8F48-849E7A8B5F65}"/>
              </a:ext>
            </a:extLst>
          </p:cNvPr>
          <p:cNvSpPr/>
          <p:nvPr/>
        </p:nvSpPr>
        <p:spPr>
          <a:xfrm>
            <a:off x="1809466" y="403082"/>
            <a:ext cx="1864613" cy="461665"/>
          </a:xfrm>
          <a:prstGeom prst="rect">
            <a:avLst/>
          </a:prstGeom>
        </p:spPr>
        <p:txBody>
          <a:bodyPr wrap="none">
            <a:spAutoFit/>
          </a:bodyPr>
          <a:lstStyle/>
          <a:p>
            <a:r>
              <a:rPr lang="en-US" sz="2400" dirty="0"/>
              <a:t>Conclusions</a:t>
            </a:r>
          </a:p>
        </p:txBody>
      </p:sp>
    </p:spTree>
    <p:extLst>
      <p:ext uri="{BB962C8B-B14F-4D97-AF65-F5344CB8AC3E}">
        <p14:creationId xmlns:p14="http://schemas.microsoft.com/office/powerpoint/2010/main" val="315437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Rectangle 1">
            <a:extLst>
              <a:ext uri="{FF2B5EF4-FFF2-40B4-BE49-F238E27FC236}">
                <a16:creationId xmlns:a16="http://schemas.microsoft.com/office/drawing/2014/main" id="{05BBBA0E-1FC1-1A4A-8F48-849E7A8B5F65}"/>
              </a:ext>
            </a:extLst>
          </p:cNvPr>
          <p:cNvSpPr/>
          <p:nvPr/>
        </p:nvSpPr>
        <p:spPr>
          <a:xfrm>
            <a:off x="1809466" y="403082"/>
            <a:ext cx="3847528" cy="461665"/>
          </a:xfrm>
          <a:prstGeom prst="rect">
            <a:avLst/>
          </a:prstGeom>
        </p:spPr>
        <p:txBody>
          <a:bodyPr wrap="none">
            <a:spAutoFit/>
          </a:bodyPr>
          <a:lstStyle/>
          <a:p>
            <a:r>
              <a:rPr lang="en" sz="2400" dirty="0"/>
              <a:t>Limitations and Next Steps</a:t>
            </a:r>
            <a:endParaRPr lang="en-US" sz="2400" dirty="0"/>
          </a:p>
        </p:txBody>
      </p:sp>
      <p:sp>
        <p:nvSpPr>
          <p:cNvPr id="4" name="Google Shape;271;p18">
            <a:extLst>
              <a:ext uri="{FF2B5EF4-FFF2-40B4-BE49-F238E27FC236}">
                <a16:creationId xmlns:a16="http://schemas.microsoft.com/office/drawing/2014/main" id="{E946D7E6-B4E0-2143-B64A-FAAB9A9DD403}"/>
              </a:ext>
            </a:extLst>
          </p:cNvPr>
          <p:cNvSpPr txBox="1">
            <a:spLocks/>
          </p:cNvSpPr>
          <p:nvPr/>
        </p:nvSpPr>
        <p:spPr>
          <a:xfrm>
            <a:off x="1154621" y="1330712"/>
            <a:ext cx="6687519" cy="26112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dirty="0"/>
              <a:t>Anybody interested in an enhanced literature search tool to find the (most likely) author of a preferred piece, as well as other writers with similar literary style </a:t>
            </a:r>
          </a:p>
          <a:p>
            <a:endParaRPr lang="en-US" sz="1600" dirty="0"/>
          </a:p>
          <a:p>
            <a:pPr>
              <a:spcBef>
                <a:spcPts val="600"/>
              </a:spcBef>
            </a:pPr>
            <a:r>
              <a:rPr lang="en-US" sz="1600" dirty="0"/>
              <a:t>Can do a sentiment analysis; gender analysis; usage of stopwords, unique words, punctuations etc. </a:t>
            </a:r>
          </a:p>
        </p:txBody>
      </p:sp>
    </p:spTree>
    <p:extLst>
      <p:ext uri="{BB962C8B-B14F-4D97-AF65-F5344CB8AC3E}">
        <p14:creationId xmlns:p14="http://schemas.microsoft.com/office/powerpoint/2010/main" val="32555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5" name="Google Shape;209;p24">
            <a:extLst>
              <a:ext uri="{FF2B5EF4-FFF2-40B4-BE49-F238E27FC236}">
                <a16:creationId xmlns:a16="http://schemas.microsoft.com/office/drawing/2014/main" id="{FD01DBC8-8D42-114A-98A3-00A85DE79E2D}"/>
              </a:ext>
            </a:extLst>
          </p:cNvPr>
          <p:cNvSpPr txBox="1">
            <a:spLocks/>
          </p:cNvSpPr>
          <p:nvPr/>
        </p:nvSpPr>
        <p:spPr>
          <a:xfrm>
            <a:off x="964318" y="1408487"/>
            <a:ext cx="6372300" cy="137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accent4"/>
                </a:solidFill>
              </a:rPr>
              <a:t>Questions?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body" idx="1"/>
          </p:nvPr>
        </p:nvSpPr>
        <p:spPr>
          <a:xfrm>
            <a:off x="1190400" y="3164024"/>
            <a:ext cx="6763200" cy="819900"/>
          </a:xfrm>
          <a:prstGeom prst="rect">
            <a:avLst/>
          </a:prstGeom>
        </p:spPr>
        <p:txBody>
          <a:bodyPr spcFirstLastPara="1" wrap="square" lIns="91425" tIns="91425" rIns="91425" bIns="91425" anchor="t" anchorCtr="0">
            <a:noAutofit/>
          </a:bodyPr>
          <a:lstStyle/>
          <a:p>
            <a:pPr marL="0" indent="0">
              <a:buNone/>
            </a:pPr>
            <a:r>
              <a:rPr lang="en-US" sz="5400" dirty="0">
                <a:solidFill>
                  <a:schemeClr val="accent4"/>
                </a:solidFill>
              </a:rPr>
              <a:t>Thank  you!</a:t>
            </a:r>
          </a:p>
          <a:p>
            <a:pPr marL="0" lvl="0" indent="0" algn="ctr" rtl="0">
              <a:spcBef>
                <a:spcPts val="60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8" name="Google Shape;271;p18">
            <a:extLst>
              <a:ext uri="{FF2B5EF4-FFF2-40B4-BE49-F238E27FC236}">
                <a16:creationId xmlns:a16="http://schemas.microsoft.com/office/drawing/2014/main" id="{49315633-551F-2F4D-95ED-44C3AA052C3D}"/>
              </a:ext>
            </a:extLst>
          </p:cNvPr>
          <p:cNvSpPr txBox="1">
            <a:spLocks/>
          </p:cNvSpPr>
          <p:nvPr/>
        </p:nvSpPr>
        <p:spPr>
          <a:xfrm>
            <a:off x="1458962" y="0"/>
            <a:ext cx="3438502"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4000" dirty="0">
                <a:solidFill>
                  <a:schemeClr val="bg1"/>
                </a:solidFill>
              </a:rPr>
              <a:t>Wordcloud</a:t>
            </a:r>
          </a:p>
        </p:txBody>
      </p:sp>
      <p:pic>
        <p:nvPicPr>
          <p:cNvPr id="6" name="Picture 5">
            <a:extLst>
              <a:ext uri="{FF2B5EF4-FFF2-40B4-BE49-F238E27FC236}">
                <a16:creationId xmlns:a16="http://schemas.microsoft.com/office/drawing/2014/main" id="{EDEEFAFB-262F-394E-9E96-15E6291F0491}"/>
              </a:ext>
            </a:extLst>
          </p:cNvPr>
          <p:cNvPicPr>
            <a:picLocks noChangeAspect="1"/>
          </p:cNvPicPr>
          <p:nvPr/>
        </p:nvPicPr>
        <p:blipFill>
          <a:blip r:embed="rId3"/>
          <a:stretch>
            <a:fillRect/>
          </a:stretch>
        </p:blipFill>
        <p:spPr>
          <a:xfrm>
            <a:off x="2728593" y="2633192"/>
            <a:ext cx="3007009" cy="2369303"/>
          </a:xfrm>
          <a:prstGeom prst="rect">
            <a:avLst/>
          </a:prstGeom>
        </p:spPr>
      </p:pic>
      <p:pic>
        <p:nvPicPr>
          <p:cNvPr id="8" name="Picture 7">
            <a:extLst>
              <a:ext uri="{FF2B5EF4-FFF2-40B4-BE49-F238E27FC236}">
                <a16:creationId xmlns:a16="http://schemas.microsoft.com/office/drawing/2014/main" id="{BE2B6997-ADA5-0049-AD44-5D85DF0E9BC1}"/>
              </a:ext>
            </a:extLst>
          </p:cNvPr>
          <p:cNvPicPr>
            <a:picLocks noChangeAspect="1"/>
          </p:cNvPicPr>
          <p:nvPr/>
        </p:nvPicPr>
        <p:blipFill>
          <a:blip r:embed="rId4"/>
          <a:stretch>
            <a:fillRect/>
          </a:stretch>
        </p:blipFill>
        <p:spPr>
          <a:xfrm>
            <a:off x="5184394" y="478516"/>
            <a:ext cx="3398908" cy="3136469"/>
          </a:xfrm>
          <a:prstGeom prst="rect">
            <a:avLst/>
          </a:prstGeom>
        </p:spPr>
      </p:pic>
      <p:pic>
        <p:nvPicPr>
          <p:cNvPr id="4" name="Picture 3">
            <a:extLst>
              <a:ext uri="{FF2B5EF4-FFF2-40B4-BE49-F238E27FC236}">
                <a16:creationId xmlns:a16="http://schemas.microsoft.com/office/drawing/2014/main" id="{42F2BDAC-42A4-F443-A893-FB4AB9B32C49}"/>
              </a:ext>
            </a:extLst>
          </p:cNvPr>
          <p:cNvPicPr>
            <a:picLocks noChangeAspect="1"/>
          </p:cNvPicPr>
          <p:nvPr/>
        </p:nvPicPr>
        <p:blipFill>
          <a:blip r:embed="rId5"/>
          <a:stretch>
            <a:fillRect/>
          </a:stretch>
        </p:blipFill>
        <p:spPr>
          <a:xfrm>
            <a:off x="76403" y="860156"/>
            <a:ext cx="3589527" cy="2185261"/>
          </a:xfrm>
          <a:prstGeom prst="rect">
            <a:avLst/>
          </a:prstGeom>
        </p:spPr>
      </p:pic>
    </p:spTree>
    <p:extLst>
      <p:ext uri="{BB962C8B-B14F-4D97-AF65-F5344CB8AC3E}">
        <p14:creationId xmlns:p14="http://schemas.microsoft.com/office/powerpoint/2010/main" val="319900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025"/>
        <p:cNvGrpSpPr/>
        <p:nvPr/>
      </p:nvGrpSpPr>
      <p:grpSpPr>
        <a:xfrm>
          <a:off x="0" y="0"/>
          <a:ext cx="0" cy="0"/>
          <a:chOff x="0" y="0"/>
          <a:chExt cx="0" cy="0"/>
        </a:xfrm>
      </p:grpSpPr>
      <p:sp>
        <p:nvSpPr>
          <p:cNvPr id="2" name="Rectangle 1">
            <a:extLst>
              <a:ext uri="{FF2B5EF4-FFF2-40B4-BE49-F238E27FC236}">
                <a16:creationId xmlns:a16="http://schemas.microsoft.com/office/drawing/2014/main" id="{788E4445-8E82-BA47-9F39-768218845AC0}"/>
              </a:ext>
            </a:extLst>
          </p:cNvPr>
          <p:cNvSpPr/>
          <p:nvPr/>
        </p:nvSpPr>
        <p:spPr>
          <a:xfrm>
            <a:off x="77492" y="694313"/>
            <a:ext cx="6571282" cy="4247317"/>
          </a:xfrm>
          <a:prstGeom prst="rect">
            <a:avLst/>
          </a:prstGeom>
        </p:spPr>
        <p:txBody>
          <a:bodyPr wrap="square">
            <a:spAutoFit/>
          </a:bodyPr>
          <a:lstStyle/>
          <a:p>
            <a:r>
              <a:rPr lang="en-US" sz="1600" b="1" u="sng" dirty="0">
                <a:solidFill>
                  <a:schemeClr val="tx1"/>
                </a:solidFill>
                <a:hlinkClick r:id="rId3">
                  <a:extLst>
                    <a:ext uri="{A12FA001-AC4F-418D-AE19-62706E023703}">
                      <ahyp:hlinkClr xmlns:ahyp="http://schemas.microsoft.com/office/drawing/2018/hyperlinkcolor" val="tx"/>
                    </a:ext>
                  </a:extLst>
                </a:hlinkClick>
              </a:rPr>
              <a:t>Edgar Allen Poe</a:t>
            </a:r>
            <a:r>
              <a:rPr lang="en-US" sz="1600" b="1" dirty="0">
                <a:solidFill>
                  <a:schemeClr val="tx1"/>
                </a:solidFill>
              </a:rPr>
              <a:t> : American writer who wrote poetry and short stories that revolved around tales of mystery and the grisly and the grim. Arguably his most famous work is the poem - "The Raven" and he is also widely considered the pioneer of the genre of the detective fiction.</a:t>
            </a:r>
          </a:p>
          <a:p>
            <a:endParaRPr lang="en-US" sz="1600" b="1" dirty="0">
              <a:solidFill>
                <a:schemeClr val="tx1"/>
              </a:solidFill>
            </a:endParaRPr>
          </a:p>
          <a:p>
            <a:r>
              <a:rPr lang="en-US" sz="1600" b="1" u="sng" dirty="0">
                <a:solidFill>
                  <a:schemeClr val="tx1"/>
                </a:solidFill>
                <a:hlinkClick r:id="rId4">
                  <a:extLst>
                    <a:ext uri="{A12FA001-AC4F-418D-AE19-62706E023703}">
                      <ahyp:hlinkClr xmlns:ahyp="http://schemas.microsoft.com/office/drawing/2018/hyperlinkcolor" val="tx"/>
                    </a:ext>
                  </a:extLst>
                </a:hlinkClick>
              </a:rPr>
              <a:t>H.P. Lovecraft</a:t>
            </a:r>
            <a:r>
              <a:rPr lang="en-US" sz="1600" b="1" dirty="0">
                <a:solidFill>
                  <a:schemeClr val="tx1"/>
                </a:solidFill>
              </a:rPr>
              <a:t> : Best known for authoring works of horror fiction, the stories that he is most celebrated for revolve around the fictional mythology of the infamous creature "Cthulhu" - a hybrid chimera mix of Octopus head and humanoid body with wings on the back.</a:t>
            </a:r>
          </a:p>
          <a:p>
            <a:endParaRPr lang="en-US" sz="1600" b="1" dirty="0">
              <a:solidFill>
                <a:schemeClr val="tx1"/>
              </a:solidFill>
            </a:endParaRPr>
          </a:p>
          <a:p>
            <a:r>
              <a:rPr lang="en-US" sz="1600" b="1" u="sng" dirty="0">
                <a:solidFill>
                  <a:schemeClr val="tx1"/>
                </a:solidFill>
                <a:hlinkClick r:id="rId5">
                  <a:extLst>
                    <a:ext uri="{A12FA001-AC4F-418D-AE19-62706E023703}">
                      <ahyp:hlinkClr xmlns:ahyp="http://schemas.microsoft.com/office/drawing/2018/hyperlinkcolor" val="tx"/>
                    </a:ext>
                  </a:extLst>
                </a:hlinkClick>
              </a:rPr>
              <a:t>Mary Shelley</a:t>
            </a:r>
            <a:r>
              <a:rPr lang="en-US" sz="1600" b="1" dirty="0">
                <a:solidFill>
                  <a:schemeClr val="tx1"/>
                </a:solidFill>
              </a:rPr>
              <a:t> : Novelist, dramatist, travel-writer, biographer. She is most celebrated for the classic tale of Frankenstein where the scientist Frankenstein </a:t>
            </a:r>
            <a:r>
              <a:rPr lang="en-US" sz="1600" b="1" dirty="0" err="1">
                <a:solidFill>
                  <a:schemeClr val="tx1"/>
                </a:solidFill>
              </a:rPr>
              <a:t>a.k.a</a:t>
            </a:r>
            <a:r>
              <a:rPr lang="en-US" sz="1600" b="1" dirty="0">
                <a:solidFill>
                  <a:schemeClr val="tx1"/>
                </a:solidFill>
              </a:rPr>
              <a:t> "The Modern Prometheus" creates the Monster that comes to be associated with his name.</a:t>
            </a:r>
          </a:p>
          <a:p>
            <a:endParaRPr lang="en-US" dirty="0"/>
          </a:p>
        </p:txBody>
      </p:sp>
      <p:sp>
        <p:nvSpPr>
          <p:cNvPr id="18" name="Google Shape;271;p18">
            <a:extLst>
              <a:ext uri="{FF2B5EF4-FFF2-40B4-BE49-F238E27FC236}">
                <a16:creationId xmlns:a16="http://schemas.microsoft.com/office/drawing/2014/main" id="{49315633-551F-2F4D-95ED-44C3AA052C3D}"/>
              </a:ext>
            </a:extLst>
          </p:cNvPr>
          <p:cNvSpPr txBox="1">
            <a:spLocks/>
          </p:cNvSpPr>
          <p:nvPr/>
        </p:nvSpPr>
        <p:spPr>
          <a:xfrm>
            <a:off x="2519481" y="-21404"/>
            <a:ext cx="3438502"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dirty="0"/>
              <a:t>Our Authors</a:t>
            </a:r>
          </a:p>
        </p:txBody>
      </p:sp>
      <p:pic>
        <p:nvPicPr>
          <p:cNvPr id="4" name="Picture 3">
            <a:extLst>
              <a:ext uri="{FF2B5EF4-FFF2-40B4-BE49-F238E27FC236}">
                <a16:creationId xmlns:a16="http://schemas.microsoft.com/office/drawing/2014/main" id="{03C63429-336E-0B48-8A8D-464F5868066C}"/>
              </a:ext>
            </a:extLst>
          </p:cNvPr>
          <p:cNvPicPr>
            <a:picLocks noChangeAspect="1"/>
          </p:cNvPicPr>
          <p:nvPr/>
        </p:nvPicPr>
        <p:blipFill>
          <a:blip r:embed="rId6"/>
          <a:stretch>
            <a:fillRect/>
          </a:stretch>
        </p:blipFill>
        <p:spPr>
          <a:xfrm>
            <a:off x="6648774" y="694313"/>
            <a:ext cx="2321544" cy="1198798"/>
          </a:xfrm>
          <a:prstGeom prst="rect">
            <a:avLst/>
          </a:prstGeom>
        </p:spPr>
      </p:pic>
      <p:pic>
        <p:nvPicPr>
          <p:cNvPr id="12" name="Picture 11">
            <a:extLst>
              <a:ext uri="{FF2B5EF4-FFF2-40B4-BE49-F238E27FC236}">
                <a16:creationId xmlns:a16="http://schemas.microsoft.com/office/drawing/2014/main" id="{D469E4B0-BA94-2C49-908B-CE3AD9F039A6}"/>
              </a:ext>
            </a:extLst>
          </p:cNvPr>
          <p:cNvPicPr>
            <a:picLocks noChangeAspect="1"/>
          </p:cNvPicPr>
          <p:nvPr/>
        </p:nvPicPr>
        <p:blipFill>
          <a:blip r:embed="rId7"/>
          <a:stretch>
            <a:fillRect/>
          </a:stretch>
        </p:blipFill>
        <p:spPr>
          <a:xfrm>
            <a:off x="6638794" y="2169763"/>
            <a:ext cx="2326357" cy="1395814"/>
          </a:xfrm>
          <a:prstGeom prst="rect">
            <a:avLst/>
          </a:prstGeom>
        </p:spPr>
      </p:pic>
      <p:pic>
        <p:nvPicPr>
          <p:cNvPr id="14" name="Picture 13">
            <a:extLst>
              <a:ext uri="{FF2B5EF4-FFF2-40B4-BE49-F238E27FC236}">
                <a16:creationId xmlns:a16="http://schemas.microsoft.com/office/drawing/2014/main" id="{4F8E340D-23DA-C54D-87AF-9C4B1AEB7F78}"/>
              </a:ext>
            </a:extLst>
          </p:cNvPr>
          <p:cNvPicPr>
            <a:picLocks noChangeAspect="1"/>
          </p:cNvPicPr>
          <p:nvPr/>
        </p:nvPicPr>
        <p:blipFill>
          <a:blip r:embed="rId8"/>
          <a:stretch>
            <a:fillRect/>
          </a:stretch>
        </p:blipFill>
        <p:spPr>
          <a:xfrm>
            <a:off x="7420505" y="3642102"/>
            <a:ext cx="1092933" cy="1464117"/>
          </a:xfrm>
          <a:prstGeom prst="rect">
            <a:avLst/>
          </a:prstGeom>
        </p:spPr>
      </p:pic>
    </p:spTree>
    <p:extLst>
      <p:ext uri="{BB962C8B-B14F-4D97-AF65-F5344CB8AC3E}">
        <p14:creationId xmlns:p14="http://schemas.microsoft.com/office/powerpoint/2010/main" val="109018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8"/>
          <p:cNvSpPr txBox="1">
            <a:spLocks noGrp="1"/>
          </p:cNvSpPr>
          <p:nvPr>
            <p:ph type="body" idx="1"/>
          </p:nvPr>
        </p:nvSpPr>
        <p:spPr>
          <a:xfrm>
            <a:off x="1190400" y="3164024"/>
            <a:ext cx="6763200" cy="819900"/>
          </a:xfrm>
          <a:prstGeom prst="rect">
            <a:avLst/>
          </a:prstGeom>
        </p:spPr>
        <p:txBody>
          <a:bodyPr spcFirstLastPara="1" wrap="square" lIns="91425" tIns="91425" rIns="91425" bIns="91425" anchor="t" anchorCtr="0">
            <a:noAutofit/>
          </a:bodyPr>
          <a:lstStyle/>
          <a:p>
            <a:pPr marL="0" indent="0">
              <a:buNone/>
            </a:pPr>
            <a:r>
              <a:rPr lang="en-US" sz="5400" dirty="0">
                <a:solidFill>
                  <a:schemeClr val="accent4"/>
                </a:solidFill>
              </a:rPr>
              <a:t>Credentials</a:t>
            </a:r>
          </a:p>
          <a:p>
            <a:pPr marL="0" lvl="0" indent="0" algn="ctr" rtl="0">
              <a:spcBef>
                <a:spcPts val="600"/>
              </a:spcBef>
              <a:spcAft>
                <a:spcPts val="0"/>
              </a:spcAft>
              <a:buNone/>
            </a:pPr>
            <a:endParaRPr dirty="0"/>
          </a:p>
        </p:txBody>
      </p:sp>
    </p:spTree>
    <p:extLst>
      <p:ext uri="{BB962C8B-B14F-4D97-AF65-F5344CB8AC3E}">
        <p14:creationId xmlns:p14="http://schemas.microsoft.com/office/powerpoint/2010/main" val="2409827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4" name="Google Shape;271;p18">
            <a:extLst>
              <a:ext uri="{FF2B5EF4-FFF2-40B4-BE49-F238E27FC236}">
                <a16:creationId xmlns:a16="http://schemas.microsoft.com/office/drawing/2014/main" id="{AC8A4DC6-A97B-484A-A688-FB810A065BF5}"/>
              </a:ext>
            </a:extLst>
          </p:cNvPr>
          <p:cNvSpPr txBox="1">
            <a:spLocks/>
          </p:cNvSpPr>
          <p:nvPr/>
        </p:nvSpPr>
        <p:spPr>
          <a:xfrm>
            <a:off x="2681206" y="1958166"/>
            <a:ext cx="3781587"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dirty="0"/>
              <a:t>Intended Audience</a:t>
            </a:r>
          </a:p>
        </p:txBody>
      </p:sp>
      <p:sp>
        <p:nvSpPr>
          <p:cNvPr id="5" name="Google Shape;271;p18">
            <a:extLst>
              <a:ext uri="{FF2B5EF4-FFF2-40B4-BE49-F238E27FC236}">
                <a16:creationId xmlns:a16="http://schemas.microsoft.com/office/drawing/2014/main" id="{E6F09623-30CE-0C4B-BF46-3FCB6AB6E623}"/>
              </a:ext>
            </a:extLst>
          </p:cNvPr>
          <p:cNvSpPr txBox="1">
            <a:spLocks/>
          </p:cNvSpPr>
          <p:nvPr/>
        </p:nvSpPr>
        <p:spPr>
          <a:xfrm>
            <a:off x="1337559" y="979403"/>
            <a:ext cx="6763200"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dirty="0"/>
              <a:t>The aim of this project is to predict the author of some given paragraphs based on author’s writing style. In particular, we will be analyzing texts from Edgar Allan Poe, Mary Shelley, and HP Lovecraft.</a:t>
            </a:r>
          </a:p>
        </p:txBody>
      </p:sp>
      <p:sp>
        <p:nvSpPr>
          <p:cNvPr id="6" name="Google Shape;271;p18">
            <a:extLst>
              <a:ext uri="{FF2B5EF4-FFF2-40B4-BE49-F238E27FC236}">
                <a16:creationId xmlns:a16="http://schemas.microsoft.com/office/drawing/2014/main" id="{A2A21D99-22DE-2348-986A-AF2E3A52AAF4}"/>
              </a:ext>
            </a:extLst>
          </p:cNvPr>
          <p:cNvSpPr txBox="1">
            <a:spLocks/>
          </p:cNvSpPr>
          <p:nvPr/>
        </p:nvSpPr>
        <p:spPr>
          <a:xfrm>
            <a:off x="3070786" y="159503"/>
            <a:ext cx="2568014"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dirty="0"/>
              <a:t>Goal</a:t>
            </a:r>
          </a:p>
        </p:txBody>
      </p:sp>
      <p:sp>
        <p:nvSpPr>
          <p:cNvPr id="7" name="Google Shape;271;p18">
            <a:extLst>
              <a:ext uri="{FF2B5EF4-FFF2-40B4-BE49-F238E27FC236}">
                <a16:creationId xmlns:a16="http://schemas.microsoft.com/office/drawing/2014/main" id="{25A318D1-05B8-3B45-8D78-F365AA9D8EE5}"/>
              </a:ext>
            </a:extLst>
          </p:cNvPr>
          <p:cNvSpPr txBox="1">
            <a:spLocks/>
          </p:cNvSpPr>
          <p:nvPr/>
        </p:nvSpPr>
        <p:spPr>
          <a:xfrm>
            <a:off x="1154621" y="2619203"/>
            <a:ext cx="6687519" cy="13227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600" dirty="0"/>
              <a:t>Anybody interested in an enhanced literature search tool to find the (most likely) author of a preferred piece, as well as other writers with similar literary style </a:t>
            </a:r>
          </a:p>
          <a:p>
            <a:endParaRPr lang="en-US" sz="1600" dirty="0"/>
          </a:p>
          <a:p>
            <a:pPr>
              <a:spcBef>
                <a:spcPts val="600"/>
              </a:spcBef>
            </a:pPr>
            <a:r>
              <a:rPr lang="en-US" sz="1600" dirty="0"/>
              <a:t>Ex: an online bookstore which want to improve user’s experience, also resulting in increased sales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8" name="Rectangle 7">
            <a:extLst>
              <a:ext uri="{FF2B5EF4-FFF2-40B4-BE49-F238E27FC236}">
                <a16:creationId xmlns:a16="http://schemas.microsoft.com/office/drawing/2014/main" id="{248F3033-69D5-9640-9559-A71D72E1130E}"/>
              </a:ext>
            </a:extLst>
          </p:cNvPr>
          <p:cNvSpPr/>
          <p:nvPr/>
        </p:nvSpPr>
        <p:spPr>
          <a:xfrm>
            <a:off x="1286359" y="1006608"/>
            <a:ext cx="6571282" cy="800219"/>
          </a:xfrm>
          <a:prstGeom prst="rect">
            <a:avLst/>
          </a:prstGeom>
        </p:spPr>
        <p:txBody>
          <a:bodyPr wrap="square">
            <a:spAutoFit/>
          </a:bodyPr>
          <a:lstStyle/>
          <a:p>
            <a:r>
              <a:rPr lang="en-US" sz="1600" dirty="0"/>
              <a:t>The dataset contains text from works of fiction written by Edgar Allan Poe, HP Lovecraft and Mary Shelley. </a:t>
            </a:r>
          </a:p>
          <a:p>
            <a:pPr lvl="0"/>
            <a:endParaRPr lang="en-US" dirty="0"/>
          </a:p>
        </p:txBody>
      </p:sp>
      <p:sp>
        <p:nvSpPr>
          <p:cNvPr id="9" name="Google Shape;271;p18">
            <a:extLst>
              <a:ext uri="{FF2B5EF4-FFF2-40B4-BE49-F238E27FC236}">
                <a16:creationId xmlns:a16="http://schemas.microsoft.com/office/drawing/2014/main" id="{E2FD58E4-8099-D74F-ABFE-F769AC461572}"/>
              </a:ext>
            </a:extLst>
          </p:cNvPr>
          <p:cNvSpPr txBox="1">
            <a:spLocks/>
          </p:cNvSpPr>
          <p:nvPr/>
        </p:nvSpPr>
        <p:spPr>
          <a:xfrm>
            <a:off x="2512847" y="96447"/>
            <a:ext cx="3438502"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dirty="0"/>
              <a:t>Data Description</a:t>
            </a:r>
          </a:p>
        </p:txBody>
      </p:sp>
      <p:sp>
        <p:nvSpPr>
          <p:cNvPr id="10" name="Rectangle 9">
            <a:extLst>
              <a:ext uri="{FF2B5EF4-FFF2-40B4-BE49-F238E27FC236}">
                <a16:creationId xmlns:a16="http://schemas.microsoft.com/office/drawing/2014/main" id="{E68A29B8-45D7-544A-919F-BAC82354F8CE}"/>
              </a:ext>
            </a:extLst>
          </p:cNvPr>
          <p:cNvSpPr/>
          <p:nvPr/>
        </p:nvSpPr>
        <p:spPr>
          <a:xfrm>
            <a:off x="1286359" y="1929539"/>
            <a:ext cx="6473126" cy="2554545"/>
          </a:xfrm>
          <a:prstGeom prst="rect">
            <a:avLst/>
          </a:prstGeom>
        </p:spPr>
        <p:txBody>
          <a:bodyPr wrap="square">
            <a:spAutoFit/>
          </a:bodyPr>
          <a:lstStyle/>
          <a:p>
            <a:r>
              <a:rPr lang="en-US" sz="1600" b="1" i="1" dirty="0"/>
              <a:t>File descriptions</a:t>
            </a:r>
          </a:p>
          <a:p>
            <a:pPr marL="285750" indent="-285750">
              <a:buFont typeface="Arial" panose="020B0604020202020204" pitchFamily="34" charset="0"/>
              <a:buChar char="•"/>
            </a:pPr>
            <a:r>
              <a:rPr lang="en-US" sz="1600" dirty="0"/>
              <a:t>train.csv - the training set  - 19,579 samples </a:t>
            </a:r>
          </a:p>
          <a:p>
            <a:pPr marL="285750" indent="-285750">
              <a:buFont typeface="Arial" panose="020B0604020202020204" pitchFamily="34" charset="0"/>
              <a:buChar char="•"/>
            </a:pPr>
            <a:r>
              <a:rPr lang="en-US" sz="1600" dirty="0"/>
              <a:t>test.csv - the test set - 8,392 samples </a:t>
            </a:r>
          </a:p>
          <a:p>
            <a:endParaRPr lang="en-US" sz="1600" dirty="0"/>
          </a:p>
          <a:p>
            <a:r>
              <a:rPr lang="en-US" sz="1600" b="1" i="1" dirty="0"/>
              <a:t>Data fields</a:t>
            </a:r>
          </a:p>
          <a:p>
            <a:pPr marL="285750" indent="-285750">
              <a:buFont typeface="Arial" panose="020B0604020202020204" pitchFamily="34" charset="0"/>
              <a:buChar char="•"/>
            </a:pPr>
            <a:r>
              <a:rPr lang="en-US" sz="1600" dirty="0"/>
              <a:t>id - a unique identifier for each sentence</a:t>
            </a:r>
          </a:p>
          <a:p>
            <a:pPr marL="285750" indent="-285750">
              <a:buFont typeface="Arial" panose="020B0604020202020204" pitchFamily="34" charset="0"/>
              <a:buChar char="•"/>
            </a:pPr>
            <a:r>
              <a:rPr lang="en-US" sz="1600" dirty="0"/>
              <a:t>text - some text written by one of the authors</a:t>
            </a:r>
          </a:p>
          <a:p>
            <a:pPr marL="285750" indent="-285750">
              <a:buFont typeface="Arial" panose="020B0604020202020204" pitchFamily="34" charset="0"/>
              <a:buChar char="•"/>
            </a:pPr>
            <a:r>
              <a:rPr lang="en-US" sz="1600" dirty="0"/>
              <a:t>author - the author of the sentence (EAP: Edgar Allan Poe, HPL: H.P. Lovecraft; MWS: Mary Wollstonecraft Shelley)</a:t>
            </a:r>
          </a:p>
          <a:p>
            <a:pPr lvl="0"/>
            <a:endParaRPr lang="en-US" sz="1600" dirty="0"/>
          </a:p>
        </p:txBody>
      </p:sp>
      <p:sp>
        <p:nvSpPr>
          <p:cNvPr id="11" name="Google Shape;151;p16">
            <a:extLst>
              <a:ext uri="{FF2B5EF4-FFF2-40B4-BE49-F238E27FC236}">
                <a16:creationId xmlns:a16="http://schemas.microsoft.com/office/drawing/2014/main" id="{D3D114ED-656E-9B43-90E3-D58C96074FB1}"/>
              </a:ext>
            </a:extLst>
          </p:cNvPr>
          <p:cNvSpPr txBox="1"/>
          <p:nvPr/>
        </p:nvSpPr>
        <p:spPr>
          <a:xfrm>
            <a:off x="706836" y="4466320"/>
            <a:ext cx="7437600" cy="580733"/>
          </a:xfrm>
          <a:prstGeom prst="rect">
            <a:avLst/>
          </a:prstGeom>
          <a:noFill/>
          <a:ln>
            <a:noFill/>
          </a:ln>
        </p:spPr>
        <p:txBody>
          <a:bodyPr spcFirstLastPara="1" wrap="square" lIns="91425" tIns="91425" rIns="91425" bIns="91425" anchor="t" anchorCtr="0">
            <a:noAutofit/>
          </a:bodyPr>
          <a:lstStyle/>
          <a:p>
            <a:pPr lvl="0" algn="ctr">
              <a:lnSpc>
                <a:spcPct val="115000"/>
              </a:lnSpc>
            </a:pPr>
            <a:r>
              <a:rPr lang="en" sz="1600" dirty="0">
                <a:solidFill>
                  <a:schemeClr val="tx1"/>
                </a:solidFill>
                <a:latin typeface="Calibri"/>
                <a:ea typeface="Calibri"/>
                <a:cs typeface="Calibri"/>
                <a:sym typeface="Calibri"/>
              </a:rPr>
              <a:t>Data source:</a:t>
            </a:r>
          </a:p>
          <a:p>
            <a:pPr lvl="0" algn="ctr">
              <a:lnSpc>
                <a:spcPct val="115000"/>
              </a:lnSpc>
              <a:spcAft>
                <a:spcPts val="1600"/>
              </a:spcAft>
            </a:pPr>
            <a:r>
              <a:rPr lang="en" sz="1600" dirty="0">
                <a:solidFill>
                  <a:srgbClr val="B7B7B7"/>
                </a:solidFill>
                <a:latin typeface="Calibri"/>
                <a:ea typeface="Calibri"/>
                <a:cs typeface="Calibri"/>
                <a:sym typeface="Calibri"/>
              </a:rPr>
              <a:t> </a:t>
            </a:r>
            <a:r>
              <a:rPr lang="en-US" sz="1600" u="sng" dirty="0">
                <a:solidFill>
                  <a:srgbClr val="0563C1"/>
                </a:solidFill>
                <a:latin typeface="Arial" panose="020B0604020202020204" pitchFamily="34" charset="0"/>
                <a:ea typeface="Times New Roman" panose="02020603050405020304" pitchFamily="18" charset="0"/>
                <a:hlinkClick r:id="rId3"/>
              </a:rPr>
              <a:t>https://www.kaggle.com/c/spooky-author-identification</a:t>
            </a:r>
            <a:r>
              <a:rPr lang="en-US" sz="1600" dirty="0"/>
              <a:t> </a:t>
            </a:r>
            <a:endParaRPr sz="1600" dirty="0">
              <a:solidFill>
                <a:srgbClr val="B7B7B7"/>
              </a:solidFill>
              <a:latin typeface="Calibri"/>
              <a:cs typeface="Calibri"/>
              <a:sym typeface="Calibri"/>
            </a:endParaRPr>
          </a:p>
        </p:txBody>
      </p:sp>
    </p:spTree>
    <p:extLst>
      <p:ext uri="{BB962C8B-B14F-4D97-AF65-F5344CB8AC3E}">
        <p14:creationId xmlns:p14="http://schemas.microsoft.com/office/powerpoint/2010/main" val="4248774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8" name="Rectangle 7">
            <a:extLst>
              <a:ext uri="{FF2B5EF4-FFF2-40B4-BE49-F238E27FC236}">
                <a16:creationId xmlns:a16="http://schemas.microsoft.com/office/drawing/2014/main" id="{C4A3F909-742E-0241-A745-BA9DFD40B203}"/>
              </a:ext>
            </a:extLst>
          </p:cNvPr>
          <p:cNvSpPr/>
          <p:nvPr/>
        </p:nvSpPr>
        <p:spPr>
          <a:xfrm>
            <a:off x="689675" y="694313"/>
            <a:ext cx="5959098" cy="2800767"/>
          </a:xfrm>
          <a:prstGeom prst="rect">
            <a:avLst/>
          </a:prstGeom>
        </p:spPr>
        <p:txBody>
          <a:bodyPr wrap="square">
            <a:spAutoFit/>
          </a:bodyPr>
          <a:lstStyle/>
          <a:p>
            <a:r>
              <a:rPr lang="en-US" sz="1600" b="1" u="sng" dirty="0">
                <a:solidFill>
                  <a:schemeClr val="tx1"/>
                </a:solidFill>
                <a:hlinkClick r:id="rId3">
                  <a:extLst>
                    <a:ext uri="{A12FA001-AC4F-418D-AE19-62706E023703}">
                      <ahyp:hlinkClr xmlns:ahyp="http://schemas.microsoft.com/office/drawing/2018/hyperlinkcolor" val="tx"/>
                    </a:ext>
                  </a:extLst>
                </a:hlinkClick>
              </a:rPr>
              <a:t>Edgar Allen Poe</a:t>
            </a:r>
            <a:r>
              <a:rPr lang="en-US" sz="1600" b="1" dirty="0">
                <a:solidFill>
                  <a:schemeClr val="tx1"/>
                </a:solidFill>
              </a:rPr>
              <a:t> : American writer who wrote poetry and short stories that revolved around tales of mystery and the grisly and the grim. Arguably his most famous work is the poem - "The Raven" and he is also widely considered the pioneer of the genre of the detective fiction.</a:t>
            </a:r>
          </a:p>
          <a:p>
            <a:endParaRPr lang="en-US" sz="1600" b="1" dirty="0">
              <a:solidFill>
                <a:schemeClr val="tx1"/>
              </a:solidFill>
            </a:endParaRPr>
          </a:p>
          <a:p>
            <a:r>
              <a:rPr lang="en-US" sz="1600" b="1" u="sng" dirty="0">
                <a:solidFill>
                  <a:schemeClr val="tx1"/>
                </a:solidFill>
                <a:hlinkClick r:id="rId4">
                  <a:extLst>
                    <a:ext uri="{A12FA001-AC4F-418D-AE19-62706E023703}">
                      <ahyp:hlinkClr xmlns:ahyp="http://schemas.microsoft.com/office/drawing/2018/hyperlinkcolor" val="tx"/>
                    </a:ext>
                  </a:extLst>
                </a:hlinkClick>
              </a:rPr>
              <a:t>H.P. Lovecraft</a:t>
            </a:r>
            <a:r>
              <a:rPr lang="en-US" sz="1600" b="1" dirty="0">
                <a:solidFill>
                  <a:schemeClr val="tx1"/>
                </a:solidFill>
              </a:rPr>
              <a:t> : Best known for authoring works of horror fiction, the stories that he is most celebrated for revolve around the fictional mythology of the infamous creature "Cthulhu" - a hybrid chimera mix of Octopus head and humanoid body with wings on the back.</a:t>
            </a:r>
          </a:p>
        </p:txBody>
      </p:sp>
      <p:sp>
        <p:nvSpPr>
          <p:cNvPr id="9" name="Google Shape;271;p18">
            <a:extLst>
              <a:ext uri="{FF2B5EF4-FFF2-40B4-BE49-F238E27FC236}">
                <a16:creationId xmlns:a16="http://schemas.microsoft.com/office/drawing/2014/main" id="{628E23D2-8DDB-C949-9CCE-6823D139453D}"/>
              </a:ext>
            </a:extLst>
          </p:cNvPr>
          <p:cNvSpPr txBox="1">
            <a:spLocks/>
          </p:cNvSpPr>
          <p:nvPr/>
        </p:nvSpPr>
        <p:spPr>
          <a:xfrm>
            <a:off x="2519481" y="-21404"/>
            <a:ext cx="3438502"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dirty="0"/>
              <a:t>Our Authors</a:t>
            </a:r>
          </a:p>
        </p:txBody>
      </p:sp>
      <p:pic>
        <p:nvPicPr>
          <p:cNvPr id="10" name="Picture 9">
            <a:extLst>
              <a:ext uri="{FF2B5EF4-FFF2-40B4-BE49-F238E27FC236}">
                <a16:creationId xmlns:a16="http://schemas.microsoft.com/office/drawing/2014/main" id="{944364CD-9B5C-4548-A6F6-A4FBAF25DF51}"/>
              </a:ext>
            </a:extLst>
          </p:cNvPr>
          <p:cNvPicPr>
            <a:picLocks noChangeAspect="1"/>
          </p:cNvPicPr>
          <p:nvPr/>
        </p:nvPicPr>
        <p:blipFill>
          <a:blip r:embed="rId5"/>
          <a:stretch>
            <a:fillRect/>
          </a:stretch>
        </p:blipFill>
        <p:spPr>
          <a:xfrm>
            <a:off x="6648774" y="694313"/>
            <a:ext cx="2321544" cy="1198798"/>
          </a:xfrm>
          <a:prstGeom prst="rect">
            <a:avLst/>
          </a:prstGeom>
        </p:spPr>
      </p:pic>
      <p:pic>
        <p:nvPicPr>
          <p:cNvPr id="11" name="Picture 10">
            <a:extLst>
              <a:ext uri="{FF2B5EF4-FFF2-40B4-BE49-F238E27FC236}">
                <a16:creationId xmlns:a16="http://schemas.microsoft.com/office/drawing/2014/main" id="{422CA8B0-9865-5044-BED2-1A7375DFF88F}"/>
              </a:ext>
            </a:extLst>
          </p:cNvPr>
          <p:cNvPicPr>
            <a:picLocks noChangeAspect="1"/>
          </p:cNvPicPr>
          <p:nvPr/>
        </p:nvPicPr>
        <p:blipFill>
          <a:blip r:embed="rId6"/>
          <a:stretch>
            <a:fillRect/>
          </a:stretch>
        </p:blipFill>
        <p:spPr>
          <a:xfrm>
            <a:off x="6638794" y="2169763"/>
            <a:ext cx="2326357" cy="1395814"/>
          </a:xfrm>
          <a:prstGeom prst="rect">
            <a:avLst/>
          </a:prstGeom>
        </p:spPr>
      </p:pic>
      <p:pic>
        <p:nvPicPr>
          <p:cNvPr id="12" name="Picture 11">
            <a:extLst>
              <a:ext uri="{FF2B5EF4-FFF2-40B4-BE49-F238E27FC236}">
                <a16:creationId xmlns:a16="http://schemas.microsoft.com/office/drawing/2014/main" id="{4D587B30-97A5-C840-AA79-7404D76BD3D3}"/>
              </a:ext>
            </a:extLst>
          </p:cNvPr>
          <p:cNvPicPr>
            <a:picLocks noChangeAspect="1"/>
          </p:cNvPicPr>
          <p:nvPr/>
        </p:nvPicPr>
        <p:blipFill>
          <a:blip r:embed="rId7"/>
          <a:stretch>
            <a:fillRect/>
          </a:stretch>
        </p:blipFill>
        <p:spPr>
          <a:xfrm>
            <a:off x="7415940" y="3573745"/>
            <a:ext cx="1112997" cy="1490995"/>
          </a:xfrm>
          <a:prstGeom prst="rect">
            <a:avLst/>
          </a:prstGeom>
        </p:spPr>
      </p:pic>
      <p:sp>
        <p:nvSpPr>
          <p:cNvPr id="2" name="TextBox 1">
            <a:extLst>
              <a:ext uri="{FF2B5EF4-FFF2-40B4-BE49-F238E27FC236}">
                <a16:creationId xmlns:a16="http://schemas.microsoft.com/office/drawing/2014/main" id="{7A838E30-CB90-FD4E-A345-AED8DF64D8EB}"/>
              </a:ext>
            </a:extLst>
          </p:cNvPr>
          <p:cNvSpPr txBox="1"/>
          <p:nvPr/>
        </p:nvSpPr>
        <p:spPr>
          <a:xfrm>
            <a:off x="1952787" y="3495080"/>
            <a:ext cx="5023298" cy="1569660"/>
          </a:xfrm>
          <a:prstGeom prst="rect">
            <a:avLst/>
          </a:prstGeom>
          <a:noFill/>
        </p:spPr>
        <p:txBody>
          <a:bodyPr wrap="square" rtlCol="0">
            <a:spAutoFit/>
          </a:bodyPr>
          <a:lstStyle/>
          <a:p>
            <a:r>
              <a:rPr lang="en-US" sz="1600" b="1" u="sng" dirty="0">
                <a:solidFill>
                  <a:schemeClr val="tx1"/>
                </a:solidFill>
                <a:hlinkClick r:id="rId8">
                  <a:extLst>
                    <a:ext uri="{A12FA001-AC4F-418D-AE19-62706E023703}">
                      <ahyp:hlinkClr xmlns:ahyp="http://schemas.microsoft.com/office/drawing/2018/hyperlinkcolor" val="tx"/>
                    </a:ext>
                  </a:extLst>
                </a:hlinkClick>
              </a:rPr>
              <a:t>Mary </a:t>
            </a:r>
            <a:r>
              <a:rPr lang="en-US" sz="1600" b="1" u="sng" dirty="0">
                <a:solidFill>
                  <a:schemeClr val="tx1"/>
                </a:solidFill>
              </a:rPr>
              <a:t>Wollstonecraft </a:t>
            </a:r>
            <a:r>
              <a:rPr lang="en-US" sz="1600" b="1" u="sng" dirty="0">
                <a:solidFill>
                  <a:schemeClr val="tx1"/>
                </a:solidFill>
                <a:hlinkClick r:id="rId8">
                  <a:extLst>
                    <a:ext uri="{A12FA001-AC4F-418D-AE19-62706E023703}">
                      <ahyp:hlinkClr xmlns:ahyp="http://schemas.microsoft.com/office/drawing/2018/hyperlinkcolor" val="tx"/>
                    </a:ext>
                  </a:extLst>
                </a:hlinkClick>
              </a:rPr>
              <a:t>Shelley</a:t>
            </a:r>
            <a:r>
              <a:rPr lang="en-US" sz="1600" b="1" dirty="0">
                <a:solidFill>
                  <a:schemeClr val="tx1"/>
                </a:solidFill>
              </a:rPr>
              <a:t> : Novelist, dramatist, travel-writer, biographer. She is most celebrated for the classic tale of Frankenstein where the scientist Frankenstein </a:t>
            </a:r>
            <a:r>
              <a:rPr lang="en-US" sz="1600" b="1" dirty="0" err="1">
                <a:solidFill>
                  <a:schemeClr val="tx1"/>
                </a:solidFill>
              </a:rPr>
              <a:t>a.k.a</a:t>
            </a:r>
            <a:r>
              <a:rPr lang="en-US" sz="1600" b="1" dirty="0">
                <a:solidFill>
                  <a:schemeClr val="tx1"/>
                </a:solidFill>
              </a:rPr>
              <a:t> "The Modern Prometheus" creates the Monster that comes to be associated with his name.</a:t>
            </a:r>
          </a:p>
        </p:txBody>
      </p:sp>
    </p:spTree>
    <p:extLst>
      <p:ext uri="{BB962C8B-B14F-4D97-AF65-F5344CB8AC3E}">
        <p14:creationId xmlns:p14="http://schemas.microsoft.com/office/powerpoint/2010/main" val="307845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Picture 2">
            <a:extLst>
              <a:ext uri="{FF2B5EF4-FFF2-40B4-BE49-F238E27FC236}">
                <a16:creationId xmlns:a16="http://schemas.microsoft.com/office/drawing/2014/main" id="{5BF3C609-78F9-C346-ADD7-D9B950C0D2F7}"/>
              </a:ext>
            </a:extLst>
          </p:cNvPr>
          <p:cNvPicPr>
            <a:picLocks noChangeAspect="1"/>
          </p:cNvPicPr>
          <p:nvPr/>
        </p:nvPicPr>
        <p:blipFill>
          <a:blip r:embed="rId3"/>
          <a:stretch>
            <a:fillRect/>
          </a:stretch>
        </p:blipFill>
        <p:spPr>
          <a:xfrm>
            <a:off x="1842796" y="665216"/>
            <a:ext cx="4912964" cy="1616269"/>
          </a:xfrm>
          <a:prstGeom prst="rect">
            <a:avLst/>
          </a:prstGeom>
        </p:spPr>
      </p:pic>
      <p:pic>
        <p:nvPicPr>
          <p:cNvPr id="9" name="Picture 8">
            <a:extLst>
              <a:ext uri="{FF2B5EF4-FFF2-40B4-BE49-F238E27FC236}">
                <a16:creationId xmlns:a16="http://schemas.microsoft.com/office/drawing/2014/main" id="{9B7FEE80-C534-7B49-B839-C5E7ACC75518}"/>
              </a:ext>
            </a:extLst>
          </p:cNvPr>
          <p:cNvPicPr>
            <a:picLocks noChangeAspect="1"/>
          </p:cNvPicPr>
          <p:nvPr/>
        </p:nvPicPr>
        <p:blipFill>
          <a:blip r:embed="rId4"/>
          <a:stretch>
            <a:fillRect/>
          </a:stretch>
        </p:blipFill>
        <p:spPr>
          <a:xfrm>
            <a:off x="3304873" y="2525754"/>
            <a:ext cx="4225918" cy="2617746"/>
          </a:xfrm>
          <a:prstGeom prst="rect">
            <a:avLst/>
          </a:prstGeom>
        </p:spPr>
      </p:pic>
      <p:sp>
        <p:nvSpPr>
          <p:cNvPr id="10" name="Title 1">
            <a:extLst>
              <a:ext uri="{FF2B5EF4-FFF2-40B4-BE49-F238E27FC236}">
                <a16:creationId xmlns:a16="http://schemas.microsoft.com/office/drawing/2014/main" id="{4B3FD1C7-7EEC-7B46-9E7F-6E3D6361FBC7}"/>
              </a:ext>
            </a:extLst>
          </p:cNvPr>
          <p:cNvSpPr txBox="1">
            <a:spLocks/>
          </p:cNvSpPr>
          <p:nvPr/>
        </p:nvSpPr>
        <p:spPr>
          <a:xfrm>
            <a:off x="1003544" y="81729"/>
            <a:ext cx="3950941"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Visualizing data</a:t>
            </a:r>
          </a:p>
        </p:txBody>
      </p:sp>
      <p:sp>
        <p:nvSpPr>
          <p:cNvPr id="12" name="Content Placeholder 8">
            <a:extLst>
              <a:ext uri="{FF2B5EF4-FFF2-40B4-BE49-F238E27FC236}">
                <a16:creationId xmlns:a16="http://schemas.microsoft.com/office/drawing/2014/main" id="{5F324335-59CE-D243-AADB-F0BDCF928EC9}"/>
              </a:ext>
            </a:extLst>
          </p:cNvPr>
          <p:cNvSpPr txBox="1">
            <a:spLocks/>
          </p:cNvSpPr>
          <p:nvPr/>
        </p:nvSpPr>
        <p:spPr>
          <a:xfrm>
            <a:off x="660065" y="2789520"/>
            <a:ext cx="2555474" cy="161626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Author statistic :</a:t>
            </a:r>
          </a:p>
          <a:p>
            <a:endParaRPr lang="en-US" sz="1800" b="1" dirty="0"/>
          </a:p>
          <a:p>
            <a:pPr marL="285750" indent="-285750">
              <a:buFont typeface="Wingdings" pitchFamily="2" charset="2"/>
              <a:buChar char="Ø"/>
            </a:pPr>
            <a:r>
              <a:rPr lang="en-US" sz="1800" dirty="0"/>
              <a:t>EAP – 7900 (40%)</a:t>
            </a:r>
          </a:p>
          <a:p>
            <a:pPr marL="285750" indent="-285750">
              <a:buFont typeface="Wingdings" pitchFamily="2" charset="2"/>
              <a:buChar char="Ø"/>
            </a:pPr>
            <a:r>
              <a:rPr lang="en-US" sz="1800" dirty="0"/>
              <a:t>MWS – 6044 (31%)</a:t>
            </a:r>
          </a:p>
          <a:p>
            <a:pPr marL="285750" indent="-285750">
              <a:buFont typeface="Wingdings" pitchFamily="2" charset="2"/>
              <a:buChar char="Ø"/>
            </a:pPr>
            <a:r>
              <a:rPr lang="en-US" sz="1800" dirty="0"/>
              <a:t>HPL – 5635 (29%)</a:t>
            </a:r>
          </a:p>
          <a:p>
            <a:endParaRPr lang="en-US" dirty="0"/>
          </a:p>
        </p:txBody>
      </p:sp>
    </p:spTree>
    <p:extLst>
      <p:ext uri="{BB962C8B-B14F-4D97-AF65-F5344CB8AC3E}">
        <p14:creationId xmlns:p14="http://schemas.microsoft.com/office/powerpoint/2010/main" val="241303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Picture 2">
            <a:extLst>
              <a:ext uri="{FF2B5EF4-FFF2-40B4-BE49-F238E27FC236}">
                <a16:creationId xmlns:a16="http://schemas.microsoft.com/office/drawing/2014/main" id="{CEEC4212-29DE-DA41-9899-249B79D297EE}"/>
              </a:ext>
            </a:extLst>
          </p:cNvPr>
          <p:cNvPicPr>
            <a:picLocks noChangeAspect="1"/>
          </p:cNvPicPr>
          <p:nvPr/>
        </p:nvPicPr>
        <p:blipFill>
          <a:blip r:embed="rId3"/>
          <a:stretch>
            <a:fillRect/>
          </a:stretch>
        </p:blipFill>
        <p:spPr>
          <a:xfrm>
            <a:off x="1644694" y="901160"/>
            <a:ext cx="5594889" cy="1126749"/>
          </a:xfrm>
          <a:prstGeom prst="rect">
            <a:avLst/>
          </a:prstGeom>
        </p:spPr>
      </p:pic>
      <p:pic>
        <p:nvPicPr>
          <p:cNvPr id="5" name="Picture 4">
            <a:extLst>
              <a:ext uri="{FF2B5EF4-FFF2-40B4-BE49-F238E27FC236}">
                <a16:creationId xmlns:a16="http://schemas.microsoft.com/office/drawing/2014/main" id="{4D4A2FCD-8D66-9341-8D89-4ADA79B510B8}"/>
              </a:ext>
            </a:extLst>
          </p:cNvPr>
          <p:cNvPicPr>
            <a:picLocks noChangeAspect="1"/>
          </p:cNvPicPr>
          <p:nvPr/>
        </p:nvPicPr>
        <p:blipFill>
          <a:blip r:embed="rId4"/>
          <a:stretch>
            <a:fillRect/>
          </a:stretch>
        </p:blipFill>
        <p:spPr>
          <a:xfrm>
            <a:off x="3301139" y="2169761"/>
            <a:ext cx="3938444" cy="2607665"/>
          </a:xfrm>
          <a:prstGeom prst="rect">
            <a:avLst/>
          </a:prstGeom>
        </p:spPr>
      </p:pic>
      <p:sp>
        <p:nvSpPr>
          <p:cNvPr id="6" name="Title 1">
            <a:extLst>
              <a:ext uri="{FF2B5EF4-FFF2-40B4-BE49-F238E27FC236}">
                <a16:creationId xmlns:a16="http://schemas.microsoft.com/office/drawing/2014/main" id="{1CEA0710-AEF0-A648-949F-3E7D18283A6D}"/>
              </a:ext>
            </a:extLst>
          </p:cNvPr>
          <p:cNvSpPr txBox="1">
            <a:spLocks/>
          </p:cNvSpPr>
          <p:nvPr/>
        </p:nvSpPr>
        <p:spPr>
          <a:xfrm>
            <a:off x="1010978" y="155654"/>
            <a:ext cx="3950941"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Visualizing data (cont’d)</a:t>
            </a:r>
          </a:p>
        </p:txBody>
      </p:sp>
      <p:sp>
        <p:nvSpPr>
          <p:cNvPr id="7" name="Title 1">
            <a:extLst>
              <a:ext uri="{FF2B5EF4-FFF2-40B4-BE49-F238E27FC236}">
                <a16:creationId xmlns:a16="http://schemas.microsoft.com/office/drawing/2014/main" id="{BD86F1EA-5276-224D-A21D-BD10CBA3D7F1}"/>
              </a:ext>
            </a:extLst>
          </p:cNvPr>
          <p:cNvSpPr txBox="1">
            <a:spLocks/>
          </p:cNvSpPr>
          <p:nvPr/>
        </p:nvSpPr>
        <p:spPr>
          <a:xfrm>
            <a:off x="689247" y="2773415"/>
            <a:ext cx="2999744"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Numerical stats</a:t>
            </a:r>
          </a:p>
        </p:txBody>
      </p:sp>
    </p:spTree>
    <p:extLst>
      <p:ext uri="{BB962C8B-B14F-4D97-AF65-F5344CB8AC3E}">
        <p14:creationId xmlns:p14="http://schemas.microsoft.com/office/powerpoint/2010/main" val="300889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Picture 2">
            <a:extLst>
              <a:ext uri="{FF2B5EF4-FFF2-40B4-BE49-F238E27FC236}">
                <a16:creationId xmlns:a16="http://schemas.microsoft.com/office/drawing/2014/main" id="{C35FB120-1CD7-144D-A140-365A036A7CFD}"/>
              </a:ext>
            </a:extLst>
          </p:cNvPr>
          <p:cNvPicPr>
            <a:picLocks noChangeAspect="1"/>
          </p:cNvPicPr>
          <p:nvPr/>
        </p:nvPicPr>
        <p:blipFill>
          <a:blip r:embed="rId3"/>
          <a:stretch>
            <a:fillRect/>
          </a:stretch>
        </p:blipFill>
        <p:spPr>
          <a:xfrm>
            <a:off x="116234" y="1115090"/>
            <a:ext cx="6509291" cy="1116817"/>
          </a:xfrm>
          <a:prstGeom prst="rect">
            <a:avLst/>
          </a:prstGeom>
        </p:spPr>
      </p:pic>
      <p:pic>
        <p:nvPicPr>
          <p:cNvPr id="5" name="Picture 4">
            <a:extLst>
              <a:ext uri="{FF2B5EF4-FFF2-40B4-BE49-F238E27FC236}">
                <a16:creationId xmlns:a16="http://schemas.microsoft.com/office/drawing/2014/main" id="{7671E083-A3F0-9F4B-8FC1-1826769765DC}"/>
              </a:ext>
            </a:extLst>
          </p:cNvPr>
          <p:cNvPicPr>
            <a:picLocks noChangeAspect="1"/>
          </p:cNvPicPr>
          <p:nvPr/>
        </p:nvPicPr>
        <p:blipFill>
          <a:blip r:embed="rId4"/>
          <a:stretch>
            <a:fillRect/>
          </a:stretch>
        </p:blipFill>
        <p:spPr>
          <a:xfrm>
            <a:off x="813660" y="2571750"/>
            <a:ext cx="5455403" cy="2401254"/>
          </a:xfrm>
          <a:prstGeom prst="rect">
            <a:avLst/>
          </a:prstGeom>
        </p:spPr>
      </p:pic>
      <p:pic>
        <p:nvPicPr>
          <p:cNvPr id="7" name="Picture 6">
            <a:extLst>
              <a:ext uri="{FF2B5EF4-FFF2-40B4-BE49-F238E27FC236}">
                <a16:creationId xmlns:a16="http://schemas.microsoft.com/office/drawing/2014/main" id="{55338D24-E7B0-654F-98E6-3776FBB9BDA7}"/>
              </a:ext>
            </a:extLst>
          </p:cNvPr>
          <p:cNvPicPr>
            <a:picLocks noChangeAspect="1"/>
          </p:cNvPicPr>
          <p:nvPr/>
        </p:nvPicPr>
        <p:blipFill>
          <a:blip r:embed="rId5"/>
          <a:stretch>
            <a:fillRect/>
          </a:stretch>
        </p:blipFill>
        <p:spPr>
          <a:xfrm>
            <a:off x="6788258" y="533602"/>
            <a:ext cx="1542082" cy="4609898"/>
          </a:xfrm>
          <a:prstGeom prst="rect">
            <a:avLst/>
          </a:prstGeom>
        </p:spPr>
      </p:pic>
      <p:sp>
        <p:nvSpPr>
          <p:cNvPr id="8" name="Title 1">
            <a:extLst>
              <a:ext uri="{FF2B5EF4-FFF2-40B4-BE49-F238E27FC236}">
                <a16:creationId xmlns:a16="http://schemas.microsoft.com/office/drawing/2014/main" id="{EB34C099-C29D-8343-B73F-82A7192195ED}"/>
              </a:ext>
            </a:extLst>
          </p:cNvPr>
          <p:cNvSpPr txBox="1">
            <a:spLocks/>
          </p:cNvSpPr>
          <p:nvPr/>
        </p:nvSpPr>
        <p:spPr>
          <a:xfrm>
            <a:off x="1003544" y="81729"/>
            <a:ext cx="3950941"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Visualizing data (cont’d)</a:t>
            </a:r>
          </a:p>
        </p:txBody>
      </p:sp>
      <p:sp>
        <p:nvSpPr>
          <p:cNvPr id="10" name="Title 1">
            <a:extLst>
              <a:ext uri="{FF2B5EF4-FFF2-40B4-BE49-F238E27FC236}">
                <a16:creationId xmlns:a16="http://schemas.microsoft.com/office/drawing/2014/main" id="{4E603818-B6E0-864F-A15A-470AE6291A72}"/>
              </a:ext>
            </a:extLst>
          </p:cNvPr>
          <p:cNvSpPr txBox="1">
            <a:spLocks/>
          </p:cNvSpPr>
          <p:nvPr/>
        </p:nvSpPr>
        <p:spPr>
          <a:xfrm>
            <a:off x="3204117" y="671300"/>
            <a:ext cx="2735766"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7030A0"/>
                </a:solidFill>
              </a:rPr>
              <a:t>Common Words</a:t>
            </a:r>
          </a:p>
        </p:txBody>
      </p:sp>
    </p:spTree>
    <p:extLst>
      <p:ext uri="{BB962C8B-B14F-4D97-AF65-F5344CB8AC3E}">
        <p14:creationId xmlns:p14="http://schemas.microsoft.com/office/powerpoint/2010/main" val="423774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8" name="Google Shape;271;p18">
            <a:extLst>
              <a:ext uri="{FF2B5EF4-FFF2-40B4-BE49-F238E27FC236}">
                <a16:creationId xmlns:a16="http://schemas.microsoft.com/office/drawing/2014/main" id="{49315633-551F-2F4D-95ED-44C3AA052C3D}"/>
              </a:ext>
            </a:extLst>
          </p:cNvPr>
          <p:cNvSpPr txBox="1">
            <a:spLocks/>
          </p:cNvSpPr>
          <p:nvPr/>
        </p:nvSpPr>
        <p:spPr>
          <a:xfrm>
            <a:off x="1505457" y="0"/>
            <a:ext cx="3438502" cy="81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600" dirty="0">
                <a:solidFill>
                  <a:schemeClr val="bg1"/>
                </a:solidFill>
              </a:rPr>
              <a:t>Wordcloud</a:t>
            </a:r>
          </a:p>
        </p:txBody>
      </p:sp>
      <p:pic>
        <p:nvPicPr>
          <p:cNvPr id="8" name="Picture 7">
            <a:extLst>
              <a:ext uri="{FF2B5EF4-FFF2-40B4-BE49-F238E27FC236}">
                <a16:creationId xmlns:a16="http://schemas.microsoft.com/office/drawing/2014/main" id="{6858FB8B-30C5-2A43-8E8E-0040C8710197}"/>
              </a:ext>
            </a:extLst>
          </p:cNvPr>
          <p:cNvPicPr>
            <a:picLocks noChangeAspect="1"/>
          </p:cNvPicPr>
          <p:nvPr/>
        </p:nvPicPr>
        <p:blipFill>
          <a:blip r:embed="rId3"/>
          <a:stretch>
            <a:fillRect/>
          </a:stretch>
        </p:blipFill>
        <p:spPr>
          <a:xfrm>
            <a:off x="3224708" y="2050155"/>
            <a:ext cx="3052552" cy="3042963"/>
          </a:xfrm>
          <a:prstGeom prst="rect">
            <a:avLst/>
          </a:prstGeom>
        </p:spPr>
      </p:pic>
      <p:pic>
        <p:nvPicPr>
          <p:cNvPr id="4" name="Picture 3">
            <a:extLst>
              <a:ext uri="{FF2B5EF4-FFF2-40B4-BE49-F238E27FC236}">
                <a16:creationId xmlns:a16="http://schemas.microsoft.com/office/drawing/2014/main" id="{069E4F6D-D245-A040-A710-3C6F2A5232EC}"/>
              </a:ext>
            </a:extLst>
          </p:cNvPr>
          <p:cNvPicPr>
            <a:picLocks noChangeAspect="1"/>
          </p:cNvPicPr>
          <p:nvPr/>
        </p:nvPicPr>
        <p:blipFill>
          <a:blip r:embed="rId4"/>
          <a:stretch>
            <a:fillRect/>
          </a:stretch>
        </p:blipFill>
        <p:spPr>
          <a:xfrm>
            <a:off x="108488" y="795142"/>
            <a:ext cx="3812583" cy="2510026"/>
          </a:xfrm>
          <a:prstGeom prst="rect">
            <a:avLst/>
          </a:prstGeom>
        </p:spPr>
      </p:pic>
      <p:pic>
        <p:nvPicPr>
          <p:cNvPr id="6" name="Picture 5">
            <a:extLst>
              <a:ext uri="{FF2B5EF4-FFF2-40B4-BE49-F238E27FC236}">
                <a16:creationId xmlns:a16="http://schemas.microsoft.com/office/drawing/2014/main" id="{D3016D19-F95B-4D40-B2EA-8F479C82E4F7}"/>
              </a:ext>
            </a:extLst>
          </p:cNvPr>
          <p:cNvPicPr>
            <a:picLocks noChangeAspect="1"/>
          </p:cNvPicPr>
          <p:nvPr/>
        </p:nvPicPr>
        <p:blipFill>
          <a:blip r:embed="rId5"/>
          <a:stretch>
            <a:fillRect/>
          </a:stretch>
        </p:blipFill>
        <p:spPr>
          <a:xfrm>
            <a:off x="5731066" y="472699"/>
            <a:ext cx="3087119" cy="2857227"/>
          </a:xfrm>
          <a:prstGeom prst="rect">
            <a:avLst/>
          </a:prstGeom>
        </p:spPr>
      </p:pic>
      <p:sp>
        <p:nvSpPr>
          <p:cNvPr id="9" name="TextBox 8">
            <a:extLst>
              <a:ext uri="{FF2B5EF4-FFF2-40B4-BE49-F238E27FC236}">
                <a16:creationId xmlns:a16="http://schemas.microsoft.com/office/drawing/2014/main" id="{E347AC25-FE0C-8443-AEFF-17FA7056050D}"/>
              </a:ext>
            </a:extLst>
          </p:cNvPr>
          <p:cNvSpPr txBox="1"/>
          <p:nvPr/>
        </p:nvSpPr>
        <p:spPr>
          <a:xfrm>
            <a:off x="557561" y="3417747"/>
            <a:ext cx="654205" cy="338554"/>
          </a:xfrm>
          <a:prstGeom prst="rect">
            <a:avLst/>
          </a:prstGeom>
          <a:noFill/>
        </p:spPr>
        <p:txBody>
          <a:bodyPr wrap="square" rtlCol="0">
            <a:spAutoFit/>
          </a:bodyPr>
          <a:lstStyle/>
          <a:p>
            <a:r>
              <a:rPr lang="en-US" sz="1600" b="1" dirty="0">
                <a:solidFill>
                  <a:schemeClr val="accent4"/>
                </a:solidFill>
              </a:rPr>
              <a:t>EAP</a:t>
            </a:r>
          </a:p>
        </p:txBody>
      </p:sp>
      <p:sp>
        <p:nvSpPr>
          <p:cNvPr id="12" name="TextBox 11">
            <a:extLst>
              <a:ext uri="{FF2B5EF4-FFF2-40B4-BE49-F238E27FC236}">
                <a16:creationId xmlns:a16="http://schemas.microsoft.com/office/drawing/2014/main" id="{F9B78E14-9768-6044-8F22-909F64ECD2E8}"/>
              </a:ext>
            </a:extLst>
          </p:cNvPr>
          <p:cNvSpPr txBox="1"/>
          <p:nvPr/>
        </p:nvSpPr>
        <p:spPr>
          <a:xfrm>
            <a:off x="4423881" y="1689308"/>
            <a:ext cx="654205" cy="338554"/>
          </a:xfrm>
          <a:prstGeom prst="rect">
            <a:avLst/>
          </a:prstGeom>
          <a:noFill/>
        </p:spPr>
        <p:txBody>
          <a:bodyPr wrap="square" rtlCol="0">
            <a:spAutoFit/>
          </a:bodyPr>
          <a:lstStyle/>
          <a:p>
            <a:r>
              <a:rPr lang="en-US" sz="1600" b="1" dirty="0">
                <a:solidFill>
                  <a:srgbClr val="7030A0"/>
                </a:solidFill>
              </a:rPr>
              <a:t>HPL</a:t>
            </a:r>
          </a:p>
        </p:txBody>
      </p:sp>
      <p:sp>
        <p:nvSpPr>
          <p:cNvPr id="13" name="TextBox 12">
            <a:extLst>
              <a:ext uri="{FF2B5EF4-FFF2-40B4-BE49-F238E27FC236}">
                <a16:creationId xmlns:a16="http://schemas.microsoft.com/office/drawing/2014/main" id="{EC8589C8-DD25-BF49-A31A-7AA3E904B88B}"/>
              </a:ext>
            </a:extLst>
          </p:cNvPr>
          <p:cNvSpPr txBox="1"/>
          <p:nvPr/>
        </p:nvSpPr>
        <p:spPr>
          <a:xfrm>
            <a:off x="6761920" y="3402359"/>
            <a:ext cx="746568" cy="338554"/>
          </a:xfrm>
          <a:prstGeom prst="rect">
            <a:avLst/>
          </a:prstGeom>
          <a:noFill/>
        </p:spPr>
        <p:txBody>
          <a:bodyPr wrap="square" rtlCol="0">
            <a:spAutoFit/>
          </a:bodyPr>
          <a:lstStyle/>
          <a:p>
            <a:r>
              <a:rPr lang="en-US" sz="1600" b="1" dirty="0">
                <a:solidFill>
                  <a:srgbClr val="009D7C"/>
                </a:solidFill>
              </a:rPr>
              <a:t>MWS</a:t>
            </a:r>
          </a:p>
        </p:txBody>
      </p:sp>
    </p:spTree>
    <p:extLst>
      <p:ext uri="{BB962C8B-B14F-4D97-AF65-F5344CB8AC3E}">
        <p14:creationId xmlns:p14="http://schemas.microsoft.com/office/powerpoint/2010/main" val="177498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Picture 2">
            <a:extLst>
              <a:ext uri="{FF2B5EF4-FFF2-40B4-BE49-F238E27FC236}">
                <a16:creationId xmlns:a16="http://schemas.microsoft.com/office/drawing/2014/main" id="{2287685F-2F57-814C-A4B7-799166423965}"/>
              </a:ext>
            </a:extLst>
          </p:cNvPr>
          <p:cNvPicPr>
            <a:picLocks noChangeAspect="1"/>
          </p:cNvPicPr>
          <p:nvPr/>
        </p:nvPicPr>
        <p:blipFill>
          <a:blip r:embed="rId3"/>
          <a:stretch>
            <a:fillRect/>
          </a:stretch>
        </p:blipFill>
        <p:spPr>
          <a:xfrm>
            <a:off x="32748" y="752155"/>
            <a:ext cx="5800195" cy="1750303"/>
          </a:xfrm>
          <a:prstGeom prst="rect">
            <a:avLst/>
          </a:prstGeom>
        </p:spPr>
      </p:pic>
      <p:pic>
        <p:nvPicPr>
          <p:cNvPr id="5" name="Picture 4">
            <a:extLst>
              <a:ext uri="{FF2B5EF4-FFF2-40B4-BE49-F238E27FC236}">
                <a16:creationId xmlns:a16="http://schemas.microsoft.com/office/drawing/2014/main" id="{8978EC02-C534-834E-9420-EC27AEAB62DF}"/>
              </a:ext>
            </a:extLst>
          </p:cNvPr>
          <p:cNvPicPr>
            <a:picLocks noChangeAspect="1"/>
          </p:cNvPicPr>
          <p:nvPr/>
        </p:nvPicPr>
        <p:blipFill>
          <a:blip r:embed="rId4"/>
          <a:stretch>
            <a:fillRect/>
          </a:stretch>
        </p:blipFill>
        <p:spPr>
          <a:xfrm>
            <a:off x="5902228" y="752154"/>
            <a:ext cx="3220881" cy="4325367"/>
          </a:xfrm>
          <a:prstGeom prst="rect">
            <a:avLst/>
          </a:prstGeom>
        </p:spPr>
      </p:pic>
      <p:sp>
        <p:nvSpPr>
          <p:cNvPr id="6" name="Title 1">
            <a:extLst>
              <a:ext uri="{FF2B5EF4-FFF2-40B4-BE49-F238E27FC236}">
                <a16:creationId xmlns:a16="http://schemas.microsoft.com/office/drawing/2014/main" id="{6B7B2267-7405-9940-85F8-A33F40237FE1}"/>
              </a:ext>
            </a:extLst>
          </p:cNvPr>
          <p:cNvSpPr txBox="1">
            <a:spLocks/>
          </p:cNvSpPr>
          <p:nvPr/>
        </p:nvSpPr>
        <p:spPr>
          <a:xfrm>
            <a:off x="1806432" y="170939"/>
            <a:ext cx="3950941" cy="49945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Processed text</a:t>
            </a:r>
          </a:p>
        </p:txBody>
      </p:sp>
      <p:sp>
        <p:nvSpPr>
          <p:cNvPr id="7" name="Rectangle 6">
            <a:extLst>
              <a:ext uri="{FF2B5EF4-FFF2-40B4-BE49-F238E27FC236}">
                <a16:creationId xmlns:a16="http://schemas.microsoft.com/office/drawing/2014/main" id="{3E22EE5C-771F-2E4E-8A59-B28DDE832842}"/>
              </a:ext>
            </a:extLst>
          </p:cNvPr>
          <p:cNvSpPr/>
          <p:nvPr/>
        </p:nvSpPr>
        <p:spPr>
          <a:xfrm>
            <a:off x="902058" y="2766691"/>
            <a:ext cx="4572000" cy="584775"/>
          </a:xfrm>
          <a:prstGeom prst="rect">
            <a:avLst/>
          </a:prstGeom>
        </p:spPr>
        <p:txBody>
          <a:bodyPr>
            <a:spAutoFit/>
          </a:bodyPr>
          <a:lstStyle/>
          <a:p>
            <a:r>
              <a:rPr lang="en" sz="1600" dirty="0">
                <a:solidFill>
                  <a:schemeClr val="dk1"/>
                </a:solidFill>
                <a:latin typeface="Open Sans"/>
                <a:ea typeface="Open Sans"/>
                <a:cs typeface="Open Sans"/>
                <a:sym typeface="Open Sans"/>
              </a:rPr>
              <a:t>Tokenizing, lemmatizing, stemming, removing stop words and punctuation, tagging parts of speech</a:t>
            </a:r>
            <a:endParaRPr lang="en-US" sz="1600" dirty="0"/>
          </a:p>
        </p:txBody>
      </p:sp>
    </p:spTree>
    <p:extLst>
      <p:ext uri="{BB962C8B-B14F-4D97-AF65-F5344CB8AC3E}">
        <p14:creationId xmlns:p14="http://schemas.microsoft.com/office/powerpoint/2010/main" val="1384477794"/>
      </p:ext>
    </p:extLst>
  </p:cSld>
  <p:clrMapOvr>
    <a:masterClrMapping/>
  </p:clrMapOvr>
</p:sld>
</file>

<file path=ppt/theme/theme1.xml><?xml version="1.0" encoding="utf-8"?>
<a:theme xmlns:a="http://schemas.openxmlformats.org/drawingml/2006/main" name="Halloween2016">
  <a:themeElements>
    <a:clrScheme name="Custom 347">
      <a:dk1>
        <a:srgbClr val="000000"/>
      </a:dk1>
      <a:lt1>
        <a:srgbClr val="FFFFFF"/>
      </a:lt1>
      <a:dk2>
        <a:srgbClr val="666666"/>
      </a:dk2>
      <a:lt2>
        <a:srgbClr val="D6D0E2"/>
      </a:lt2>
      <a:accent1>
        <a:srgbClr val="6E45B9"/>
      </a:accent1>
      <a:accent2>
        <a:srgbClr val="593094"/>
      </a:accent2>
      <a:accent3>
        <a:srgbClr val="FF9900"/>
      </a:accent3>
      <a:accent4>
        <a:srgbClr val="FF6D00"/>
      </a:accent4>
      <a:accent5>
        <a:srgbClr val="000000"/>
      </a:accent5>
      <a:accent6>
        <a:srgbClr val="666666"/>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716</Words>
  <Application>Microsoft Macintosh PowerPoint</Application>
  <PresentationFormat>On-screen Show (16:9)</PresentationFormat>
  <Paragraphs>75</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Wingdings</vt:lpstr>
      <vt:lpstr>ABeeZee</vt:lpstr>
      <vt:lpstr>Open Sans</vt:lpstr>
      <vt:lpstr>Mountains of Christmas</vt:lpstr>
      <vt:lpstr>Calibri</vt:lpstr>
      <vt:lpstr>Halloween2016</vt:lpstr>
      <vt:lpstr>Spooky Author Identification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Spooky Author Identification</dc:title>
  <cp:lastModifiedBy>Microsoft Office User</cp:lastModifiedBy>
  <cp:revision>22</cp:revision>
  <dcterms:modified xsi:type="dcterms:W3CDTF">2021-03-12T17:16:00Z</dcterms:modified>
</cp:coreProperties>
</file>